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6858000" cy="9906000" type="A4"/>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97B0"/>
    <a:srgbClr val="2F4050"/>
    <a:srgbClr val="2F426B"/>
    <a:srgbClr val="2B435D"/>
    <a:srgbClr val="016350"/>
    <a:srgbClr val="FB6205"/>
    <a:srgbClr val="E2590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96" d="100"/>
          <a:sy n="96" d="100"/>
        </p:scale>
        <p:origin x="1757" y="77"/>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81F2B4-F5A4-4BAA-9176-162A71E18A0C}" type="doc">
      <dgm:prSet loTypeId="urn:microsoft.com/office/officeart/2008/layout/CircularPictureCallout" loCatId="picture" qsTypeId="urn:microsoft.com/office/officeart/2005/8/quickstyle/simple1" qsCatId="simple" csTypeId="urn:microsoft.com/office/officeart/2005/8/colors/accent1_2" csCatId="accent1" phldr="1"/>
      <dgm:spPr/>
    </dgm:pt>
    <dgm:pt modelId="{B1D66782-71A6-4070-8AF2-B34C63CEC065}">
      <dgm:prSet phldrT="[Metin]"/>
      <dgm:spPr/>
      <dgm:t>
        <a:bodyPr/>
        <a:lstStyle/>
        <a:p>
          <a:r>
            <a:rPr lang="tr-TR" dirty="0"/>
            <a:t> </a:t>
          </a:r>
        </a:p>
      </dgm:t>
    </dgm:pt>
    <dgm:pt modelId="{F027B40F-770E-4513-883F-64DE2CBEC17B}" type="sibTrans" cxnId="{0D37D998-FD31-4534-B0DA-1EBC5A1AC860}">
      <dgm:prSet/>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0" b="-10000"/>
          </a:stretch>
        </a:blipFill>
      </dgm:spPr>
      <dgm:t>
        <a:bodyPr/>
        <a:lstStyle/>
        <a:p>
          <a:endParaRPr lang="tr-TR"/>
        </a:p>
      </dgm:t>
      <dgm:extLst>
        <a:ext uri="{E40237B7-FDA0-4F09-8148-C483321AD2D9}">
          <dgm14:cNvPr xmlns:dgm14="http://schemas.microsoft.com/office/drawing/2010/diagram" id="0" name="" descr="insan yüzü, kişi, şahıs, gülümsemek, gülüş, giyim içeren bir resim&#10;&#10;Açıklama otomatik olarak oluşturuldu">
            <a:extLst>
              <a:ext uri="{FF2B5EF4-FFF2-40B4-BE49-F238E27FC236}">
                <a16:creationId xmlns:a16="http://schemas.microsoft.com/office/drawing/2014/main" id="{DD398701-E6E0-7939-E8BB-BACE7C508A95}"/>
              </a:ext>
            </a:extLst>
          </dgm14:cNvPr>
        </a:ext>
      </dgm:extLst>
    </dgm:pt>
    <dgm:pt modelId="{0998A42E-BD6A-42D9-91D0-820C635FACBF}" type="parTrans" cxnId="{0D37D998-FD31-4534-B0DA-1EBC5A1AC860}">
      <dgm:prSet/>
      <dgm:spPr/>
      <dgm:t>
        <a:bodyPr/>
        <a:lstStyle/>
        <a:p>
          <a:endParaRPr lang="tr-TR"/>
        </a:p>
      </dgm:t>
    </dgm:pt>
    <dgm:pt modelId="{3CC7DAB9-9E6F-4A39-B781-B693F27317FC}" type="pres">
      <dgm:prSet presAssocID="{2B81F2B4-F5A4-4BAA-9176-162A71E18A0C}" presName="Name0" presStyleCnt="0">
        <dgm:presLayoutVars>
          <dgm:chMax val="7"/>
          <dgm:chPref val="7"/>
          <dgm:dir/>
        </dgm:presLayoutVars>
      </dgm:prSet>
      <dgm:spPr/>
    </dgm:pt>
    <dgm:pt modelId="{84FE9898-E0AC-4A4A-9E48-BDD7BC52926E}" type="pres">
      <dgm:prSet presAssocID="{2B81F2B4-F5A4-4BAA-9176-162A71E18A0C}" presName="Name1" presStyleCnt="0"/>
      <dgm:spPr/>
    </dgm:pt>
    <dgm:pt modelId="{551E0841-8416-4546-BDFA-00F9170D23A4}" type="pres">
      <dgm:prSet presAssocID="{F027B40F-770E-4513-883F-64DE2CBEC17B}" presName="picture_1" presStyleCnt="0"/>
      <dgm:spPr/>
    </dgm:pt>
    <dgm:pt modelId="{3FAF176D-BE78-4E20-8672-38FB3B9AC4C6}" type="pres">
      <dgm:prSet presAssocID="{F027B40F-770E-4513-883F-64DE2CBEC17B}" presName="pictureRepeatNode" presStyleLbl="alignImgPlace1" presStyleIdx="0" presStyleCnt="1" custScaleX="200000" custScaleY="166700" custLinFactNeighborX="4322" custLinFactNeighborY="5701"/>
      <dgm:spPr/>
    </dgm:pt>
    <dgm:pt modelId="{3E54E54A-AFC7-4A97-8E3A-641DC3EE807A}" type="pres">
      <dgm:prSet presAssocID="{B1D66782-71A6-4070-8AF2-B34C63CEC065}" presName="text_1" presStyleLbl="node1" presStyleIdx="0" presStyleCnt="0" custAng="164166" custLinFactX="-245105" custLinFactY="81412" custLinFactNeighborX="-300000" custLinFactNeighborY="100000">
        <dgm:presLayoutVars>
          <dgm:bulletEnabled val="1"/>
        </dgm:presLayoutVars>
      </dgm:prSet>
      <dgm:spPr/>
    </dgm:pt>
  </dgm:ptLst>
  <dgm:cxnLst>
    <dgm:cxn modelId="{2F38881E-912F-4D63-96F6-9D2818F80C9D}" type="presOf" srcId="{B1D66782-71A6-4070-8AF2-B34C63CEC065}" destId="{3E54E54A-AFC7-4A97-8E3A-641DC3EE807A}" srcOrd="0" destOrd="0" presId="urn:microsoft.com/office/officeart/2008/layout/CircularPictureCallout"/>
    <dgm:cxn modelId="{0D37D998-FD31-4534-B0DA-1EBC5A1AC860}" srcId="{2B81F2B4-F5A4-4BAA-9176-162A71E18A0C}" destId="{B1D66782-71A6-4070-8AF2-B34C63CEC065}" srcOrd="0" destOrd="0" parTransId="{0998A42E-BD6A-42D9-91D0-820C635FACBF}" sibTransId="{F027B40F-770E-4513-883F-64DE2CBEC17B}"/>
    <dgm:cxn modelId="{F05C4AAD-AAA2-49F5-969B-315BCEF24EDA}" type="presOf" srcId="{2B81F2B4-F5A4-4BAA-9176-162A71E18A0C}" destId="{3CC7DAB9-9E6F-4A39-B781-B693F27317FC}" srcOrd="0" destOrd="0" presId="urn:microsoft.com/office/officeart/2008/layout/CircularPictureCallout"/>
    <dgm:cxn modelId="{5FAA1DE1-73AC-459B-AC4F-8CA9E4C72390}" type="presOf" srcId="{F027B40F-770E-4513-883F-64DE2CBEC17B}" destId="{3FAF176D-BE78-4E20-8672-38FB3B9AC4C6}" srcOrd="0" destOrd="0" presId="urn:microsoft.com/office/officeart/2008/layout/CircularPictureCallout"/>
    <dgm:cxn modelId="{AC01B92B-342F-4814-9B4C-4BD897DB97DD}" type="presParOf" srcId="{3CC7DAB9-9E6F-4A39-B781-B693F27317FC}" destId="{84FE9898-E0AC-4A4A-9E48-BDD7BC52926E}" srcOrd="0" destOrd="0" presId="urn:microsoft.com/office/officeart/2008/layout/CircularPictureCallout"/>
    <dgm:cxn modelId="{597C4EE4-44A6-4C9D-BE36-B77E1355EA2F}" type="presParOf" srcId="{84FE9898-E0AC-4A4A-9E48-BDD7BC52926E}" destId="{551E0841-8416-4546-BDFA-00F9170D23A4}" srcOrd="0" destOrd="0" presId="urn:microsoft.com/office/officeart/2008/layout/CircularPictureCallout"/>
    <dgm:cxn modelId="{FAD4C92B-E064-402E-AC9D-C4A7A6E852A7}" type="presParOf" srcId="{551E0841-8416-4546-BDFA-00F9170D23A4}" destId="{3FAF176D-BE78-4E20-8672-38FB3B9AC4C6}" srcOrd="0" destOrd="0" presId="urn:microsoft.com/office/officeart/2008/layout/CircularPictureCallout"/>
    <dgm:cxn modelId="{C32264D4-0AB5-48BD-9D01-12B810CCAA75}" type="presParOf" srcId="{84FE9898-E0AC-4A4A-9E48-BDD7BC52926E}" destId="{3E54E54A-AFC7-4A97-8E3A-641DC3EE807A}" srcOrd="1" destOrd="0" presId="urn:microsoft.com/office/officeart/2008/layout/CircularPictureCallou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AF176D-BE78-4E20-8672-38FB3B9AC4C6}">
      <dsp:nvSpPr>
        <dsp:cNvPr id="0" name=""/>
        <dsp:cNvSpPr/>
      </dsp:nvSpPr>
      <dsp:spPr>
        <a:xfrm>
          <a:off x="0" y="-10077"/>
          <a:ext cx="1235980" cy="1030190"/>
        </a:xfrm>
        <a:prstGeom prst="ellipse">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t="-10000" b="-10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E54E54A-AFC7-4A97-8E3A-641DC3EE807A}">
      <dsp:nvSpPr>
        <dsp:cNvPr id="0" name=""/>
        <dsp:cNvSpPr/>
      </dsp:nvSpPr>
      <dsp:spPr>
        <a:xfrm rot="164166">
          <a:off x="-5092" y="796775"/>
          <a:ext cx="395513" cy="203936"/>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b" anchorCtr="0">
          <a:noAutofit/>
        </a:bodyPr>
        <a:lstStyle/>
        <a:p>
          <a:pPr marL="0" lvl="0" indent="0" algn="ctr" defTabSz="622300">
            <a:lnSpc>
              <a:spcPct val="90000"/>
            </a:lnSpc>
            <a:spcBef>
              <a:spcPct val="0"/>
            </a:spcBef>
            <a:spcAft>
              <a:spcPct val="35000"/>
            </a:spcAft>
            <a:buNone/>
          </a:pPr>
          <a:r>
            <a:rPr lang="tr-TR" sz="1400" kern="1200" dirty="0"/>
            <a:t> </a:t>
          </a:r>
        </a:p>
      </dsp:txBody>
      <dsp:txXfrm>
        <a:off x="-5092" y="796775"/>
        <a:ext cx="395513" cy="203936"/>
      </dsp:txXfrm>
    </dsp:sp>
  </dsp:spTree>
</dsp:drawing>
</file>

<file path=ppt/diagrams/layout1.xml><?xml version="1.0" encoding="utf-8"?>
<dgm:layoutDef xmlns:dgm="http://schemas.openxmlformats.org/drawingml/2006/diagram" xmlns:a="http://schemas.openxmlformats.org/drawingml/2006/main" uniqueId="urn:microsoft.com/office/officeart/2008/layout/CircularPictureCallout">
  <dgm:title val=""/>
  <dgm:desc val=""/>
  <dgm:catLst>
    <dgm:cat type="picture" pri="2000"/>
    <dgm:cat type="pictureconvert" pri="2000"/>
  </dgm:catLst>
  <dgm:sampData>
    <dgm:dataModel>
      <dgm:ptLst>
        <dgm:pt modelId="0" type="doc"/>
        <dgm:pt modelId="1"/>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2"/>
    </dgm:constrLst>
    <dgm:layoutNode name="Name1">
      <dgm:alg type="composite"/>
      <dgm:shape xmlns:r="http://schemas.openxmlformats.org/officeDocument/2006/relationships" r:blip="">
        <dgm:adjLst/>
      </dgm:shape>
      <dgm:choose name="Name2">
        <dgm:if name="Name3" axis="ch" ptType="node" func="cnt" op="lte" val="1">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w" refFor="ch" refForName="picture_1" fact="0.18"/>
            <dgm:constr type="t" for="ch" forName="text_1" refType="h" refFor="ch" refForName="picture_1" fact="0.531"/>
          </dgm:constrLst>
        </dgm:if>
        <dgm:if name="Name4" axis="ch" ptType="node" func="cnt" op="lte" val="2">
          <dgm:choose name="Name5">
            <dgm:if name="Name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l" for="ch" forName="picture_2" refType="w" refFor="ch" refForName="picture_1" fact="1.21"/>
                <dgm:constr type="ctrY" for="ch" forName="picture_2" refType="h" refFor="ch" refForName="picture_1" fact="0.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Lst>
            </dgm:if>
            <dgm:else name="Name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5"/>
                <dgm:constr type="h" for="ch" forName="picture_2" refType="h" refFor="ch" refForName="picture_1" fact="0.5"/>
                <dgm:constr type="r" for="ch" forName="picture_2" refType="w"/>
                <dgm:constr type="rOff" for="ch" forName="picture_2" refType="w" refFor="ch" refForName="picture_1" fact="-1.21"/>
                <dgm:constr type="ctrY" for="ch" forName="picture_2" refType="h" refFor="ch" refForName="picture_1" fact="0.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Lst>
            </dgm:else>
          </dgm:choose>
        </dgm:if>
        <dgm:if name="Name8" axis="ch" ptType="node" func="cnt" op="lte" val="3">
          <dgm:choose name="Name9">
            <dgm:if name="Name10"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l" for="ch" forName="picture_2" refType="w" refFor="ch" refForName="picture_1" fact="1.21"/>
                <dgm:constr type="ctrY" for="ch" forName="picture_2" refType="h" refFor="ch" refForName="picture_1" fact="0.18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l" for="ch" forName="picture_3" refType="w" refFor="ch" refForName="picture_1" fact="1.21"/>
                <dgm:constr type="ctrY" for="ch" forName="picture_3" refType="h" refFor="ch" refForName="picture_1" fact="0.812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Lst>
            </dgm:if>
            <dgm:else name="Name11">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75"/>
                <dgm:constr type="h" for="ch" forName="picture_2" refType="h" refFor="ch" refForName="picture_1" fact="0.375"/>
                <dgm:constr type="r" for="ch" forName="picture_2" refType="w"/>
                <dgm:constr type="rOff" for="ch" forName="picture_2" refType="w" refFor="ch" refForName="picture_1" fact="-1.21"/>
                <dgm:constr type="ctrY" for="ch" forName="picture_2" refType="h" refFor="ch" refForName="picture_1" fact="0.18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75"/>
                <dgm:constr type="h" for="ch" forName="picture_3" refType="h" refFor="ch" refForName="picture_1" fact="0.375"/>
                <dgm:constr type="r" for="ch" forName="picture_3" refType="w"/>
                <dgm:constr type="rOff" for="ch" forName="picture_3" refType="w" refFor="ch" refForName="picture_1" fact="-1.21"/>
                <dgm:constr type="ctrY" for="ch" forName="picture_3" refType="h" refFor="ch" refForName="picture_1" fact="0.812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Lst>
            </dgm:else>
          </dgm:choose>
        </dgm:if>
        <dgm:if name="Name12" axis="ch" ptType="node" func="cnt" op="lte" val="4">
          <dgm:choose name="Name13">
            <dgm:if name="Name14"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l" for="ch" forName="picture_2" refType="w" refFor="ch" refForName="picture_1" fact="1.354"/>
                <dgm:constr type="ctrY" for="ch" forName="picture_2" refType="h" refFor="ch" refForName="picture_1" fact="0.1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l" for="ch" forName="picture_3" refType="w" refFor="ch" refForName="picture_1" fact="1.21"/>
                <dgm:constr type="ctrY" for="ch" forName="picture_3" refType="h" refFor="ch" refForName="picture_1" fact="0.5"/>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l" for="ch" forName="picture_4" refType="w" refFor="ch" refForName="picture_1" fact="1.354"/>
                <dgm:constr type="ctrY" for="ch" forName="picture_4" refType="h" refFor="ch" refForName="picture_1" fact="0.8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Lst>
            </dgm:if>
            <dgm:else name="Name15">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3"/>
                <dgm:constr type="h" for="ch" forName="picture_2" refType="h" refFor="ch" refForName="picture_1" fact="0.3"/>
                <dgm:constr type="r" for="ch" forName="picture_2" refType="w"/>
                <dgm:constr type="rOff" for="ch" forName="picture_2" refType="w" refFor="ch" refForName="picture_1" fact="-1.354"/>
                <dgm:constr type="ctrY" for="ch" forName="picture_2" refType="h" refFor="ch" refForName="picture_1" fact="0.1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3"/>
                <dgm:constr type="h" for="ch" forName="picture_3" refType="h" refFor="ch" refForName="picture_1" fact="0.3"/>
                <dgm:constr type="r" for="ch" forName="picture_3" refType="w"/>
                <dgm:constr type="rOff" for="ch" forName="picture_3" refType="w" refFor="ch" refForName="picture_1" fact="-1.21"/>
                <dgm:constr type="ctrY" for="ch" forName="picture_3" refType="h" refFor="ch" refForName="picture_1" fact="0.5"/>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3"/>
                <dgm:constr type="h" for="ch" forName="picture_4" refType="h" refFor="ch" refForName="picture_1" fact="0.3"/>
                <dgm:constr type="r" for="ch" forName="picture_4" refType="w"/>
                <dgm:constr type="rOff" for="ch" forName="picture_4" refType="w" refFor="ch" refForName="picture_1" fact="-1.354"/>
                <dgm:constr type="ctrY" for="ch" forName="picture_4" refType="h" refFor="ch" refForName="picture_1" fact="0.8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Lst>
            </dgm:else>
          </dgm:choose>
        </dgm:if>
        <dgm:if name="Name16" axis="ch" ptType="node" func="cnt" op="lte" val="5">
          <dgm:choose name="Name17">
            <dgm:if name="Name18"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l" for="ch" forName="picture_2" refType="w" refFor="ch" refForName="picture_1" fact="1.375"/>
                <dgm:constr type="ctrY" for="ch" forName="picture_2" refType="h" refFor="ch" refForName="picture_1" fact="0.11"/>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l" for="ch" forName="picture_3" refType="w" refFor="ch" refForName="picture_1" fact="1.21"/>
                <dgm:constr type="ctrY" for="ch" forName="picture_3" refType="h" refFor="ch" refForName="picture_1" fact="0.353"/>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l" for="ch" forName="picture_4" refType="w" refFor="ch" refForName="picture_1" fact="1.21"/>
                <dgm:constr type="ctrY" for="ch" forName="picture_4" refType="h" refFor="ch" refForName="picture_1" fact="0.647"/>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l" for="ch" forName="picture_5" refType="w" refFor="ch" refForName="picture_1" fact="1.375"/>
                <dgm:constr type="ctrY" for="ch" forName="picture_5" refType="h" refFor="ch" refForName="picture_1" fact="0.8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Lst>
            </dgm:if>
            <dgm:else name="Name19">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22"/>
                <dgm:constr type="h" for="ch" forName="picture_2" refType="h" refFor="ch" refForName="picture_1" fact="0.22"/>
                <dgm:constr type="r" for="ch" forName="picture_2" refType="w"/>
                <dgm:constr type="rOff" for="ch" forName="picture_2" refType="w" refFor="ch" refForName="picture_1" fact="-1.375"/>
                <dgm:constr type="ctrY" for="ch" forName="picture_2" refType="h" refFor="ch" refForName="picture_1" fact="0.11"/>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22"/>
                <dgm:constr type="h" for="ch" forName="picture_3" refType="h" refFor="ch" refForName="picture_1" fact="0.22"/>
                <dgm:constr type="r" for="ch" forName="picture_3" refType="w"/>
                <dgm:constr type="rOff" for="ch" forName="picture_3" refType="w" refFor="ch" refForName="picture_1" fact="-1.21"/>
                <dgm:constr type="ctrY" for="ch" forName="picture_3" refType="h" refFor="ch" refForName="picture_1" fact="0.353"/>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22"/>
                <dgm:constr type="h" for="ch" forName="picture_4" refType="h" refFor="ch" refForName="picture_1" fact="0.22"/>
                <dgm:constr type="r" for="ch" forName="picture_4" refType="w"/>
                <dgm:constr type="rOff" for="ch" forName="picture_4" refType="w" refFor="ch" refForName="picture_1" fact="-1.21"/>
                <dgm:constr type="ctrY" for="ch" forName="picture_4" refType="h" refFor="ch" refForName="picture_1" fact="0.647"/>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22"/>
                <dgm:constr type="h" for="ch" forName="picture_5" refType="h" refFor="ch" refForName="picture_1" fact="0.22"/>
                <dgm:constr type="r" for="ch" forName="picture_5" refType="w"/>
                <dgm:constr type="rOff" for="ch" forName="picture_5" refType="w" refFor="ch" refForName="picture_1" fact="-1.375"/>
                <dgm:constr type="ctrY" for="ch" forName="picture_5" refType="h" refFor="ch" refForName="picture_1" fact="0.8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Lst>
            </dgm:else>
          </dgm:choose>
        </dgm:if>
        <dgm:if name="Name20" axis="ch" ptType="node" func="cnt" op="lte" val="6">
          <dgm:choose name="Name21">
            <dgm:if name="Name22"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l" for="ch" forName="picture_2" refType="w" refFor="ch" refForName="picture_1" fact="1.4238"/>
                <dgm:constr type="ctrY" for="ch" forName="picture_2" refType="h" refFor="ch" refForName="picture_1" fact="0.09"/>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l" for="ch" forName="picture_3" refType="w" refFor="ch" refForName="picture_1" fact="1.2667"/>
                <dgm:constr type="ctrY" for="ch" forName="picture_3" refType="h" refFor="ch" refForName="picture_1" fact="0.261"/>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l" for="ch" forName="picture_4" refType="w" refFor="ch" refForName="picture_1" fact="1.21"/>
                <dgm:constr type="ctrY" for="ch" forName="picture_4" refType="h" refFor="ch" refForName="picture_1" fact="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l" for="ch" forName="picture_5" refType="w" refFor="ch" refForName="picture_1" fact="1.2667"/>
                <dgm:constr type="ctrY" for="ch" forName="picture_5" refType="h" refFor="ch" refForName="picture_1" fact="0.739"/>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l" for="ch" forName="picture_6" refType="w" refFor="ch" refForName="picture_1" fact="1.4238"/>
                <dgm:constr type="ctrY" for="ch" forName="picture_6" refType="h" refFor="ch" refForName="picture_1" fact="0.91"/>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Lst>
            </dgm:if>
            <dgm:else name="Name23">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8"/>
                <dgm:constr type="h" for="ch" forName="picture_2" refType="h" refFor="ch" refForName="picture_1" fact="0.18"/>
                <dgm:constr type="r" for="ch" forName="picture_2" refType="w"/>
                <dgm:constr type="rOff" for="ch" forName="picture_2" refType="w" refFor="ch" refForName="picture_1" fact="-1.4238"/>
                <dgm:constr type="ctrY" for="ch" forName="picture_2" refType="h" refFor="ch" refForName="picture_1" fact="0.09"/>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8"/>
                <dgm:constr type="h" for="ch" forName="picture_3" refType="h" refFor="ch" refForName="picture_1" fact="0.18"/>
                <dgm:constr type="r" for="ch" forName="picture_3" refType="w"/>
                <dgm:constr type="rOff" for="ch" forName="picture_3" refType="w" refFor="ch" refForName="picture_1" fact="-1.2667"/>
                <dgm:constr type="ctrY" for="ch" forName="picture_3" refType="h" refFor="ch" refForName="picture_1" fact="0.261"/>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8"/>
                <dgm:constr type="h" for="ch" forName="picture_4" refType="h" refFor="ch" refForName="picture_1" fact="0.18"/>
                <dgm:constr type="r" for="ch" forName="picture_4" refType="w"/>
                <dgm:constr type="rOff" for="ch" forName="picture_4" refType="w" refFor="ch" refForName="picture_1" fact="-1.21"/>
                <dgm:constr type="ctrY" for="ch" forName="picture_4" refType="h" refFor="ch" refForName="picture_1" fact="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8"/>
                <dgm:constr type="h" for="ch" forName="picture_5" refType="h" refFor="ch" refForName="picture_1" fact="0.18"/>
                <dgm:constr type="r" for="ch" forName="picture_5" refType="w"/>
                <dgm:constr type="rOff" for="ch" forName="picture_5" refType="w" refFor="ch" refForName="picture_1" fact="-1.2667"/>
                <dgm:constr type="ctrY" for="ch" forName="picture_5" refType="h" refFor="ch" refForName="picture_1" fact="0.739"/>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8"/>
                <dgm:constr type="h" for="ch" forName="picture_6" refType="h" refFor="ch" refForName="picture_1" fact="0.18"/>
                <dgm:constr type="r" for="ch" forName="picture_6" refType="w"/>
                <dgm:constr type="rOff" for="ch" forName="picture_6" refType="w" refFor="ch" refForName="picture_1" fact="-1.4238"/>
                <dgm:constr type="ctrY" for="ch" forName="picture_6" refType="h" refFor="ch" refForName="picture_1" fact="0.91"/>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Lst>
            </dgm:else>
          </dgm:choose>
        </dgm:if>
        <dgm:else name="Name24">
          <dgm:choose name="Name25">
            <dgm:if name="Name26" func="var" arg="dir" op="equ" val="norm">
              <dgm:constrLst>
                <dgm:constr type="h" for="ch" forName="picture_1" refType="h"/>
                <dgm:constr type="w" for="ch" forName="picture_1" refType="h" refFor="ch" refForName="picture_1" op="equ"/>
                <dgm:constr type="l" for="ch" forName="picture_1"/>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l" for="ch" forName="picture_2" refType="w" refFor="ch" refForName="picture_1" fact="1.4363"/>
                <dgm:constr type="ctrY" for="ch" forName="picture_2" refType="h" refFor="ch" refForName="picture_1" fact="0.075"/>
                <dgm:constr type="l" for="ch" forName="line_2" refType="ctrX" refFor="ch" refForName="picture_1"/>
                <dgm:constr type="h" for="ch" forName="line_2"/>
                <dgm:constr type="r" for="ch" forName="line_2" refType="ctrX" refFor="ch" refForName="picture_2"/>
                <dgm:constr type="ctrY" for="ch" forName="line_2" refType="ctrY" refFor="ch" refForName="picture_2"/>
                <dgm:constr type="r" for="ch" forName="textparent_2" refType="w"/>
                <dgm:constr type="h" for="ch" forName="textparent_2" refType="h" refFor="ch" refForName="picture_2"/>
                <dgm:constr type="l" for="ch" forName="textparent_2" refType="r"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l" for="ch" forName="picture_3" refType="w" refFor="ch" refForName="picture_1" fact="1.2898"/>
                <dgm:constr type="ctrY" for="ch" forName="picture_3" refType="h" refFor="ch" refForName="picture_1" fact="0.227"/>
                <dgm:constr type="l" for="ch" forName="line_3" refType="ctrX" refFor="ch" refForName="picture_1"/>
                <dgm:constr type="h" for="ch" forName="line_3"/>
                <dgm:constr type="r" for="ch" forName="line_3" refType="ctrX" refFor="ch" refForName="picture_3"/>
                <dgm:constr type="ctrY" for="ch" forName="line_3" refType="ctrY" refFor="ch" refForName="picture_3"/>
                <dgm:constr type="r" for="ch" forName="textparent_3" refType="w"/>
                <dgm:constr type="h" for="ch" forName="textparent_3" refType="h" refFor="ch" refForName="picture_3"/>
                <dgm:constr type="l" for="ch" forName="textparent_3" refType="r"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l" for="ch" forName="picture_4" refType="w" refFor="ch" refForName="picture_1" fact="1.21"/>
                <dgm:constr type="ctrY" for="ch" forName="picture_4" refType="h" refFor="ch" refForName="picture_1" fact="0.405"/>
                <dgm:constr type="l" for="ch" forName="line_4" refType="ctrX" refFor="ch" refForName="picture_1"/>
                <dgm:constr type="h" for="ch" forName="line_4"/>
                <dgm:constr type="r" for="ch" forName="line_4" refType="ctrX" refFor="ch" refForName="picture_4"/>
                <dgm:constr type="ctrY" for="ch" forName="line_4" refType="ctrY" refFor="ch" refForName="picture_4"/>
                <dgm:constr type="r" for="ch" forName="textparent_4" refType="w"/>
                <dgm:constr type="h" for="ch" forName="textparent_4" refType="h" refFor="ch" refForName="picture_4"/>
                <dgm:constr type="l" for="ch" forName="textparent_4" refType="r"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l" for="ch" forName="picture_5" refType="w" refFor="ch" refForName="picture_1" fact="1.21"/>
                <dgm:constr type="ctrY" for="ch" forName="picture_5" refType="h" refFor="ch" refForName="picture_1" fact="0.595"/>
                <dgm:constr type="l" for="ch" forName="line_5" refType="ctrX" refFor="ch" refForName="picture_1"/>
                <dgm:constr type="h" for="ch" forName="line_5"/>
                <dgm:constr type="r" for="ch" forName="line_5" refType="ctrX" refFor="ch" refForName="picture_5"/>
                <dgm:constr type="ctrY" for="ch" forName="line_5" refType="ctrY" refFor="ch" refForName="picture_5"/>
                <dgm:constr type="r" for="ch" forName="textparent_5" refType="w"/>
                <dgm:constr type="h" for="ch" forName="textparent_5" refType="h" refFor="ch" refForName="picture_5"/>
                <dgm:constr type="l" for="ch" forName="textparent_5" refType="r"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l" for="ch" forName="picture_6" refType="w" refFor="ch" refForName="picture_1" fact="1.2898"/>
                <dgm:constr type="ctrY" for="ch" forName="picture_6" refType="h" refFor="ch" refForName="picture_1" fact="0.773"/>
                <dgm:constr type="l" for="ch" forName="line_6" refType="ctrX" refFor="ch" refForName="picture_1"/>
                <dgm:constr type="h" for="ch" forName="line_6"/>
                <dgm:constr type="r" for="ch" forName="line_6" refType="ctrX" refFor="ch" refForName="picture_6"/>
                <dgm:constr type="ctrY" for="ch" forName="line_6" refType="ctrY" refFor="ch" refForName="picture_6"/>
                <dgm:constr type="r" for="ch" forName="textparent_6" refType="w"/>
                <dgm:constr type="h" for="ch" forName="textparent_6" refType="h" refFor="ch" refForName="picture_6"/>
                <dgm:constr type="l" for="ch" forName="textparent_6" refType="r"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l" for="ch" forName="picture_7" refType="w" refFor="ch" refForName="picture_1" fact="1.4363"/>
                <dgm:constr type="ctrY" for="ch" forName="picture_7" refType="h" refFor="ch" refForName="picture_1" fact="0.925"/>
                <dgm:constr type="l" for="ch" forName="line_7" refType="ctrX" refFor="ch" refForName="picture_1"/>
                <dgm:constr type="h" for="ch" forName="line_7"/>
                <dgm:constr type="r" for="ch" forName="line_7" refType="ctrX" refFor="ch" refForName="picture_7"/>
                <dgm:constr type="ctrY" for="ch" forName="line_7" refType="ctrY" refFor="ch" refForName="picture_7"/>
                <dgm:constr type="r" for="ch" forName="textparent_7" refType="w"/>
                <dgm:constr type="h" for="ch" forName="textparent_7" refType="h" refFor="ch" refForName="picture_7"/>
                <dgm:constr type="l" for="ch" forName="textparent_7" refType="r" refFor="ch" refForName="picture_7"/>
                <dgm:constr type="ctrY" for="ch" forName="textparent_7" refType="ctrY" refFor="ch" refForName="picture_7"/>
                <dgm:constr type="primFontSz" for="des" forName="text_7" refType="primFontSz" refFor="des" refForName="text_2" op="equ"/>
              </dgm:constrLst>
            </dgm:if>
            <dgm:else name="Name27">
              <dgm:constrLst>
                <dgm:constr type="h" for="ch" forName="picture_1" refType="h"/>
                <dgm:constr type="w" for="ch" forName="picture_1" refType="h" refFor="ch" refForName="picture_1" op="equ"/>
                <dgm:constr type="r" for="ch" forName="picture_1" refType="w"/>
                <dgm:constr type="t" for="ch" forName="picture_1"/>
                <dgm:constr type="w" for="ch" forName="text_1" refType="w" refFor="ch" refForName="picture_1" fact="0.64"/>
                <dgm:constr type="h" for="ch" forName="text_1" refType="h" refFor="ch" refForName="picture_1" fact="0.33"/>
                <dgm:constr type="l" for="ch" forName="text_1" refType="l" refFor="ch" refForName="picture_1"/>
                <dgm:constr type="lOff" for="ch" forName="text_1" refType="w" refFor="ch" refForName="picture_1" fact="0.18"/>
                <dgm:constr type="t" for="ch" forName="text_1" refType="h" refFor="ch" refForName="picture_1" fact="0.531"/>
                <dgm:constr type="w" for="ch" forName="picture_2" refType="w" refFor="ch" refForName="picture_1" fact="0.15"/>
                <dgm:constr type="h" for="ch" forName="picture_2" refType="h" refFor="ch" refForName="picture_1" fact="0.15"/>
                <dgm:constr type="r" for="ch" forName="picture_2" refType="w"/>
                <dgm:constr type="rOff" for="ch" forName="picture_2" refType="w" refFor="ch" refForName="picture_1" fact="-1.4363"/>
                <dgm:constr type="ctrY" for="ch" forName="picture_2" refType="h" refFor="ch" refForName="picture_1" fact="0.075"/>
                <dgm:constr type="r" for="ch" forName="line_2" refType="ctrX" refFor="ch" refForName="picture_1"/>
                <dgm:constr type="h" for="ch" forName="line_2"/>
                <dgm:constr type="l" for="ch" forName="line_2" refType="ctrX" refFor="ch" refForName="picture_2"/>
                <dgm:constr type="ctrY" for="ch" forName="line_2" refType="ctrY" refFor="ch" refForName="picture_2"/>
                <dgm:constr type="l" for="ch" forName="textparent_2"/>
                <dgm:constr type="h" for="ch" forName="textparent_2" refType="h" refFor="ch" refForName="picture_2"/>
                <dgm:constr type="r" for="ch" forName="textparent_2" refType="l" refFor="ch" refForName="picture_2"/>
                <dgm:constr type="ctrY" for="ch" forName="textparent_2" refType="ctrY" refFor="ch" refForName="picture_2"/>
                <dgm:constr type="primFontSz" for="des" forName="text_2" val="65"/>
                <dgm:constr type="w" for="ch" forName="picture_3" refType="w" refFor="ch" refForName="picture_1" fact="0.15"/>
                <dgm:constr type="h" for="ch" forName="picture_3" refType="h" refFor="ch" refForName="picture_1" fact="0.15"/>
                <dgm:constr type="r" for="ch" forName="picture_3" refType="w"/>
                <dgm:constr type="rOff" for="ch" forName="picture_3" refType="w" refFor="ch" refForName="picture_1" fact="-1.2898"/>
                <dgm:constr type="ctrY" for="ch" forName="picture_3" refType="h" refFor="ch" refForName="picture_1" fact="0.227"/>
                <dgm:constr type="r" for="ch" forName="line_3" refType="ctrX" refFor="ch" refForName="picture_1"/>
                <dgm:constr type="h" for="ch" forName="line_3"/>
                <dgm:constr type="l" for="ch" forName="line_3" refType="ctrX" refFor="ch" refForName="picture_3"/>
                <dgm:constr type="ctrY" for="ch" forName="line_3" refType="ctrY" refFor="ch" refForName="picture_3"/>
                <dgm:constr type="l" for="ch" forName="textparent_3"/>
                <dgm:constr type="h" for="ch" forName="textparent_3" refType="h" refFor="ch" refForName="picture_3"/>
                <dgm:constr type="r" for="ch" forName="textparent_3" refType="l" refFor="ch" refForName="picture_3"/>
                <dgm:constr type="ctrY" for="ch" forName="textparent_3" refType="ctrY" refFor="ch" refForName="picture_3"/>
                <dgm:constr type="primFontSz" for="des" forName="text_3" refType="primFontSz" refFor="des" refForName="text_2" op="equ"/>
                <dgm:constr type="w" for="ch" forName="picture_4" refType="w" refFor="ch" refForName="picture_1" fact="0.15"/>
                <dgm:constr type="h" for="ch" forName="picture_4" refType="h" refFor="ch" refForName="picture_1" fact="0.15"/>
                <dgm:constr type="r" for="ch" forName="picture_4" refType="w"/>
                <dgm:constr type="rOff" for="ch" forName="picture_4" refType="w" refFor="ch" refForName="picture_1" fact="-1.21"/>
                <dgm:constr type="ctrY" for="ch" forName="picture_4" refType="h" refFor="ch" refForName="picture_1" fact="0.405"/>
                <dgm:constr type="r" for="ch" forName="line_4" refType="ctrX" refFor="ch" refForName="picture_1"/>
                <dgm:constr type="h" for="ch" forName="line_4"/>
                <dgm:constr type="l" for="ch" forName="line_4" refType="ctrX" refFor="ch" refForName="picture_4"/>
                <dgm:constr type="ctrY" for="ch" forName="line_4" refType="ctrY" refFor="ch" refForName="picture_4"/>
                <dgm:constr type="l" for="ch" forName="textparent_4"/>
                <dgm:constr type="h" for="ch" forName="textparent_4" refType="h" refFor="ch" refForName="picture_4"/>
                <dgm:constr type="r" for="ch" forName="textparent_4" refType="l" refFor="ch" refForName="picture_4"/>
                <dgm:constr type="ctrY" for="ch" forName="textparent_4" refType="ctrY" refFor="ch" refForName="picture_4"/>
                <dgm:constr type="primFontSz" for="des" forName="text_4" refType="primFontSz" refFor="des" refForName="text_2" op="equ"/>
                <dgm:constr type="w" for="ch" forName="picture_5" refType="w" refFor="ch" refForName="picture_1" fact="0.15"/>
                <dgm:constr type="h" for="ch" forName="picture_5" refType="h" refFor="ch" refForName="picture_1" fact="0.15"/>
                <dgm:constr type="r" for="ch" forName="picture_5" refType="w"/>
                <dgm:constr type="rOff" for="ch" forName="picture_5" refType="w" refFor="ch" refForName="picture_1" fact="-1.21"/>
                <dgm:constr type="ctrY" for="ch" forName="picture_5" refType="h" refFor="ch" refForName="picture_1" fact="0.595"/>
                <dgm:constr type="r" for="ch" forName="line_5" refType="ctrX" refFor="ch" refForName="picture_1"/>
                <dgm:constr type="h" for="ch" forName="line_5"/>
                <dgm:constr type="l" for="ch" forName="line_5" refType="ctrX" refFor="ch" refForName="picture_5"/>
                <dgm:constr type="ctrY" for="ch" forName="line_5" refType="ctrY" refFor="ch" refForName="picture_5"/>
                <dgm:constr type="l" for="ch" forName="textparent_5"/>
                <dgm:constr type="h" for="ch" forName="textparent_5" refType="h" refFor="ch" refForName="picture_5"/>
                <dgm:constr type="r" for="ch" forName="textparent_5" refType="l" refFor="ch" refForName="picture_5"/>
                <dgm:constr type="ctrY" for="ch" forName="textparent_5" refType="ctrY" refFor="ch" refForName="picture_5"/>
                <dgm:constr type="primFontSz" for="des" forName="text_5" refType="primFontSz" refFor="des" refForName="text_2" op="equ"/>
                <dgm:constr type="w" for="ch" forName="picture_6" refType="w" refFor="ch" refForName="picture_1" fact="0.15"/>
                <dgm:constr type="h" for="ch" forName="picture_6" refType="h" refFor="ch" refForName="picture_1" fact="0.15"/>
                <dgm:constr type="r" for="ch" forName="picture_6" refType="w"/>
                <dgm:constr type="rOff" for="ch" forName="picture_6" refType="w" refFor="ch" refForName="picture_1" fact="-1.2898"/>
                <dgm:constr type="ctrY" for="ch" forName="picture_6" refType="h" refFor="ch" refForName="picture_1" fact="0.773"/>
                <dgm:constr type="r" for="ch" forName="line_6" refType="ctrX" refFor="ch" refForName="picture_1"/>
                <dgm:constr type="h" for="ch" forName="line_6"/>
                <dgm:constr type="l" for="ch" forName="line_6" refType="ctrX" refFor="ch" refForName="picture_6"/>
                <dgm:constr type="ctrY" for="ch" forName="line_6" refType="ctrY" refFor="ch" refForName="picture_6"/>
                <dgm:constr type="l" for="ch" forName="textparent_6"/>
                <dgm:constr type="h" for="ch" forName="textparent_6" refType="h" refFor="ch" refForName="picture_6"/>
                <dgm:constr type="r" for="ch" forName="textparent_6" refType="l" refFor="ch" refForName="picture_6"/>
                <dgm:constr type="ctrY" for="ch" forName="textparent_6" refType="ctrY" refFor="ch" refForName="picture_6"/>
                <dgm:constr type="primFontSz" for="des" forName="text_6" refType="primFontSz" refFor="des" refForName="text_2" op="equ"/>
                <dgm:constr type="w" for="ch" forName="picture_7" refType="w" refFor="ch" refForName="picture_1" fact="0.15"/>
                <dgm:constr type="h" for="ch" forName="picture_7" refType="h" refFor="ch" refForName="picture_1" fact="0.15"/>
                <dgm:constr type="r" for="ch" forName="picture_7" refType="w"/>
                <dgm:constr type="rOff" for="ch" forName="picture_7" refType="w" refFor="ch" refForName="picture_1" fact="-1.4363"/>
                <dgm:constr type="ctrY" for="ch" forName="picture_7" refType="h" refFor="ch" refForName="picture_1" fact="0.925"/>
                <dgm:constr type="r" for="ch" forName="line_7" refType="ctrX" refFor="ch" refForName="picture_1"/>
                <dgm:constr type="h" for="ch" forName="line_7"/>
                <dgm:constr type="l" for="ch" forName="line_7" refType="ctrX" refFor="ch" refForName="picture_7"/>
                <dgm:constr type="ctrY" for="ch" forName="line_7" refType="ctrY" refFor="ch" refForName="picture_7"/>
                <dgm:constr type="l" for="ch" forName="textparent_7"/>
                <dgm:constr type="h" for="ch" forName="textparent_7" refType="h" refFor="ch" refForName="picture_7"/>
                <dgm:constr type="r" for="ch" forName="textparent_7" refType="l" refFor="ch" refForName="picture_7"/>
                <dgm:constr type="ctrY" for="ch" forName="textparent_7" refType="ctrY" refFor="ch" refForName="picture_7"/>
                <dgm:constr type="primFontSz" for="des" forName="text_7" refType="primFontSz" refFor="des" refForName="text_2" op="equ"/>
              </dgm:constrLst>
            </dgm:else>
          </dgm:choose>
        </dgm:else>
      </dgm:choose>
      <dgm:forEach name="wrapper" axis="self" ptType="parTrans">
        <dgm:forEach name="wrapper2" axis="self" ptType="sibTrans" st="2">
          <dgm:forEach name="pictureRepeat" axis="self">
            <dgm:layoutNode name="pictureRepeatNode" styleLbl="alignImgPlace1">
              <dgm:alg type="sp"/>
              <dgm:shape xmlns:r="http://schemas.openxmlformats.org/officeDocument/2006/relationships" type="ellipse" r:blip="" blipPhldr="1">
                <dgm:adjLst/>
              </dgm:shape>
              <dgm:presOf axis="self"/>
            </dgm:layoutNode>
          </dgm:forEach>
        </dgm:forEach>
      </dgm:forEach>
      <dgm:forEach name="Name28" axis="ch" ptType="sibTrans" hideLastTrans="0" cnt="1">
        <dgm:layoutNode name="picture_1">
          <dgm:alg type="sp"/>
          <dgm:shape xmlns:r="http://schemas.openxmlformats.org/officeDocument/2006/relationships" r:blip="">
            <dgm:adjLst/>
          </dgm:shape>
          <dgm:presOf/>
          <dgm:constrLst/>
          <dgm:forEach name="Name29" ref="pictureRepeat"/>
        </dgm:layoutNode>
      </dgm:forEach>
      <dgm:forEach name="Name30" axis="ch" ptType="node" cnt="1">
        <dgm:layoutNode name="text_1" styleLbl="node1">
          <dgm:varLst>
            <dgm:bulletEnabled val="1"/>
          </dgm:varLst>
          <dgm:alg type="tx">
            <dgm:param type="txAnchorVert" val="b"/>
            <dgm:param type="txAnchorVertCh" val="b"/>
            <dgm:param type="parTxRTLAlign" val="r"/>
            <dgm:param type="shpTxRTLAlignCh" val="r"/>
          </dgm:alg>
          <dgm:shape xmlns:r="http://schemas.openxmlformats.org/officeDocument/2006/relationships" type="rect" r:blip="" hideGeom="1">
            <dgm:adjLst/>
          </dgm:shape>
          <dgm:presOf axis="desOrSelf" ptType="node"/>
          <dgm:constrLst>
            <dgm:constr type="primFontSz" val="65"/>
            <dgm:constr type="lMarg"/>
            <dgm:constr type="rMarg"/>
            <dgm:constr type="tMarg"/>
            <dgm:constr type="bMarg"/>
          </dgm:constrLst>
          <dgm:ruleLst>
            <dgm:rule type="primFontSz" val="5" fact="NaN" max="NaN"/>
          </dgm:ruleLst>
        </dgm:layoutNode>
      </dgm:forEach>
      <dgm:forEach name="Name31" axis="ch" ptType="sibTrans" hideLastTrans="0" st="2" cnt="1">
        <dgm:layoutNode name="picture_2">
          <dgm:alg type="sp"/>
          <dgm:shape xmlns:r="http://schemas.openxmlformats.org/officeDocument/2006/relationships" r:blip="">
            <dgm:adjLst/>
          </dgm:shape>
          <dgm:presOf/>
          <dgm:constrLst/>
          <dgm:forEach name="Name32" ref="pictureRepeat"/>
        </dgm:layoutNode>
      </dgm:forEach>
      <dgm:forEach name="Name33" axis="ch" ptType="node" st="2" cnt="1">
        <dgm:layoutNode name="line_2" styleLbl="parChTrans1D1">
          <dgm:alg type="sp"/>
          <dgm:shape xmlns:r="http://schemas.openxmlformats.org/officeDocument/2006/relationships" type="line" r:blip="" zOrderOff="-100">
            <dgm:adjLst/>
          </dgm:shape>
          <dgm:presOf/>
        </dgm:layoutNode>
        <dgm:layoutNode name="textparent_2">
          <dgm:choose name="Name34">
            <dgm:if name="Name35" func="var" arg="dir" op="equ" val="norm">
              <dgm:alg type="lin">
                <dgm:param type="horzAlign" val="l"/>
              </dgm:alg>
            </dgm:if>
            <dgm:else name="Name36">
              <dgm:alg type="lin">
                <dgm:param type="horzAlign" val="r"/>
              </dgm:alg>
            </dgm:else>
          </dgm:choose>
          <dgm:shape xmlns:r="http://schemas.openxmlformats.org/officeDocument/2006/relationships" type="rect" r:blip="" hideGeom="1">
            <dgm:adjLst/>
          </dgm:shape>
          <dgm:constrLst>
            <dgm:constr type="userW" for="ch" forName="text_2" refType="w"/>
            <dgm:constr type="h" for="ch" forName="text_2" refType="h"/>
          </dgm:constrLst>
          <dgm:presOf/>
          <dgm:layoutNode name="text_2" styleLbl="revTx">
            <dgm:varLst>
              <dgm:bulletEnabled val="1"/>
            </dgm:varLst>
            <dgm:choose name="Name37">
              <dgm:if name="Name38" func="var" arg="dir" op="equ" val="norm">
                <dgm:alg type="tx">
                  <dgm:param type="parTxLTRAlign" val="l"/>
                  <dgm:param type="shpTxLTRAlignCh" val="l"/>
                  <dgm:param type="parTxRTLAlign" val="r"/>
                  <dgm:param type="shpTxRTLAlignCh" val="r"/>
                </dgm:alg>
              </dgm:if>
              <dgm:else name="Name39">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0" axis="ch" ptType="sibTrans" hideLastTrans="0" st="3" cnt="1">
        <dgm:layoutNode name="picture_3">
          <dgm:alg type="sp"/>
          <dgm:shape xmlns:r="http://schemas.openxmlformats.org/officeDocument/2006/relationships" r:blip="">
            <dgm:adjLst/>
          </dgm:shape>
          <dgm:presOf/>
          <dgm:constrLst/>
          <dgm:forEach name="Name41" ref="pictureRepeat"/>
        </dgm:layoutNode>
      </dgm:forEach>
      <dgm:forEach name="Name42" axis="ch" ptType="node" st="3" cnt="1">
        <dgm:layoutNode name="line_3" styleLbl="parChTrans1D1">
          <dgm:alg type="sp"/>
          <dgm:shape xmlns:r="http://schemas.openxmlformats.org/officeDocument/2006/relationships" type="line" r:blip="" zOrderOff="-100">
            <dgm:adjLst/>
          </dgm:shape>
          <dgm:presOf/>
        </dgm:layoutNode>
        <dgm:layoutNode name="textparent_3">
          <dgm:choose name="Name43">
            <dgm:if name="Name44" func="var" arg="dir" op="equ" val="norm">
              <dgm:alg type="lin">
                <dgm:param type="horzAlign" val="l"/>
              </dgm:alg>
            </dgm:if>
            <dgm:else name="Name45">
              <dgm:alg type="lin">
                <dgm:param type="horzAlign" val="r"/>
              </dgm:alg>
            </dgm:else>
          </dgm:choose>
          <dgm:shape xmlns:r="http://schemas.openxmlformats.org/officeDocument/2006/relationships" type="rect" r:blip="" hideGeom="1">
            <dgm:adjLst/>
          </dgm:shape>
          <dgm:constrLst>
            <dgm:constr type="userW" for="ch" forName="text_3" refType="w"/>
            <dgm:constr type="h" for="ch" forName="text_3" refType="h"/>
          </dgm:constrLst>
          <dgm:presOf/>
          <dgm:layoutNode name="text_3" styleLbl="revTx">
            <dgm:varLst>
              <dgm:bulletEnabled val="1"/>
            </dgm:varLst>
            <dgm:choose name="Name46">
              <dgm:if name="Name47" func="var" arg="dir" op="equ" val="norm">
                <dgm:alg type="tx">
                  <dgm:param type="parTxLTRAlign" val="l"/>
                  <dgm:param type="shpTxLTRAlignCh" val="l"/>
                  <dgm:param type="parTxRTLAlign" val="r"/>
                  <dgm:param type="shpTxRTLAlignCh" val="r"/>
                </dgm:alg>
              </dgm:if>
              <dgm:else name="Name48">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49" axis="ch" ptType="sibTrans" hideLastTrans="0" st="4" cnt="1">
        <dgm:layoutNode name="picture_4">
          <dgm:alg type="sp"/>
          <dgm:shape xmlns:r="http://schemas.openxmlformats.org/officeDocument/2006/relationships" r:blip="">
            <dgm:adjLst/>
          </dgm:shape>
          <dgm:presOf/>
          <dgm:constrLst/>
          <dgm:forEach name="Name50" ref="pictureRepeat"/>
        </dgm:layoutNode>
      </dgm:forEach>
      <dgm:forEach name="Name51" axis="ch" ptType="node" st="4" cnt="1">
        <dgm:layoutNode name="line_4" styleLbl="parChTrans1D1">
          <dgm:alg type="sp"/>
          <dgm:shape xmlns:r="http://schemas.openxmlformats.org/officeDocument/2006/relationships" type="line" r:blip="" zOrderOff="-100">
            <dgm:adjLst/>
          </dgm:shape>
          <dgm:presOf/>
        </dgm:layoutNode>
        <dgm:layoutNode name="textparent_4">
          <dgm:choose name="Name52">
            <dgm:if name="Name53" func="var" arg="dir" op="equ" val="norm">
              <dgm:alg type="lin">
                <dgm:param type="horzAlign" val="l"/>
              </dgm:alg>
            </dgm:if>
            <dgm:else name="Name54">
              <dgm:alg type="lin">
                <dgm:param type="horzAlign" val="r"/>
              </dgm:alg>
            </dgm:else>
          </dgm:choose>
          <dgm:shape xmlns:r="http://schemas.openxmlformats.org/officeDocument/2006/relationships" type="rect" r:blip="" hideGeom="1">
            <dgm:adjLst/>
          </dgm:shape>
          <dgm:constrLst>
            <dgm:constr type="userW" for="ch" forName="text_4" refType="w"/>
            <dgm:constr type="h" for="ch" forName="text_4" refType="h"/>
          </dgm:constrLst>
          <dgm:presOf/>
          <dgm:layoutNode name="text_4" styleLbl="revTx">
            <dgm:varLst>
              <dgm:bulletEnabled val="1"/>
            </dgm:varLst>
            <dgm:choose name="Name55">
              <dgm:if name="Name56" func="var" arg="dir" op="equ" val="norm">
                <dgm:alg type="tx">
                  <dgm:param type="parTxLTRAlign" val="l"/>
                  <dgm:param type="shpTxLTRAlignCh" val="l"/>
                  <dgm:param type="parTxRTLAlign" val="r"/>
                  <dgm:param type="shpTxRTLAlignCh" val="r"/>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58" axis="ch" ptType="sibTrans" hideLastTrans="0" st="5" cnt="1">
        <dgm:layoutNode name="picture_5">
          <dgm:alg type="sp"/>
          <dgm:shape xmlns:r="http://schemas.openxmlformats.org/officeDocument/2006/relationships" r:blip="">
            <dgm:adjLst/>
          </dgm:shape>
          <dgm:presOf/>
          <dgm:constrLst/>
          <dgm:forEach name="Name59" ref="pictureRepeat"/>
        </dgm:layoutNode>
      </dgm:forEach>
      <dgm:forEach name="Name60" axis="ch" ptType="node" st="5" cnt="1">
        <dgm:layoutNode name="line_5" styleLbl="parChTrans1D1">
          <dgm:alg type="sp"/>
          <dgm:shape xmlns:r="http://schemas.openxmlformats.org/officeDocument/2006/relationships" type="line" r:blip="" zOrderOff="-100">
            <dgm:adjLst/>
          </dgm:shape>
          <dgm:presOf/>
        </dgm:layoutNode>
        <dgm:layoutNode name="textparent_5">
          <dgm:choose name="Name61">
            <dgm:if name="Name62" func="var" arg="dir" op="equ" val="norm">
              <dgm:alg type="lin">
                <dgm:param type="horzAlign" val="l"/>
              </dgm:alg>
            </dgm:if>
            <dgm:else name="Name63">
              <dgm:alg type="lin">
                <dgm:param type="horzAlign" val="r"/>
              </dgm:alg>
            </dgm:else>
          </dgm:choose>
          <dgm:shape xmlns:r="http://schemas.openxmlformats.org/officeDocument/2006/relationships" type="rect" r:blip="" hideGeom="1">
            <dgm:adjLst/>
          </dgm:shape>
          <dgm:constrLst>
            <dgm:constr type="userW" for="ch" forName="text_5" refType="w"/>
            <dgm:constr type="h" for="ch" forName="text_5" refType="h"/>
          </dgm:constrLst>
          <dgm:presOf/>
          <dgm:layoutNode name="text_5" styleLbl="revTx">
            <dgm:varLst>
              <dgm:bulletEnabled val="1"/>
            </dgm:varLst>
            <dgm:choose name="Name64">
              <dgm:if name="Name65" func="var" arg="dir" op="equ" val="norm">
                <dgm:alg type="tx">
                  <dgm:param type="parTxLTRAlign" val="l"/>
                  <dgm:param type="shpTxLTRAlignCh" val="l"/>
                  <dgm:param type="parTxRTLAlign" val="r"/>
                  <dgm:param type="shpTxRTLAlignCh" val="r"/>
                </dgm:alg>
              </dgm:if>
              <dgm:else name="Name66">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67" axis="ch" ptType="sibTrans" hideLastTrans="0" st="6" cnt="1">
        <dgm:layoutNode name="picture_6">
          <dgm:alg type="sp"/>
          <dgm:shape xmlns:r="http://schemas.openxmlformats.org/officeDocument/2006/relationships" r:blip="">
            <dgm:adjLst/>
          </dgm:shape>
          <dgm:presOf/>
          <dgm:constrLst/>
          <dgm:forEach name="Name68" ref="pictureRepeat"/>
        </dgm:layoutNode>
      </dgm:forEach>
      <dgm:forEach name="Name69" axis="ch" ptType="node" st="6" cnt="1">
        <dgm:layoutNode name="line_6" styleLbl="parChTrans1D1">
          <dgm:alg type="sp"/>
          <dgm:shape xmlns:r="http://schemas.openxmlformats.org/officeDocument/2006/relationships" type="line" r:blip="" zOrderOff="-100">
            <dgm:adjLst/>
          </dgm:shape>
          <dgm:presOf/>
        </dgm:layoutNode>
        <dgm:layoutNode name="textparent_6">
          <dgm:choose name="Name70">
            <dgm:if name="Name71" func="var" arg="dir" op="equ" val="norm">
              <dgm:alg type="lin">
                <dgm:param type="horzAlign" val="l"/>
              </dgm:alg>
            </dgm:if>
            <dgm:else name="Name72">
              <dgm:alg type="lin">
                <dgm:param type="horzAlign" val="r"/>
              </dgm:alg>
            </dgm:else>
          </dgm:choose>
          <dgm:shape xmlns:r="http://schemas.openxmlformats.org/officeDocument/2006/relationships" type="rect" r:blip="" hideGeom="1">
            <dgm:adjLst/>
          </dgm:shape>
          <dgm:constrLst>
            <dgm:constr type="userW" for="ch" forName="text_6" refType="w"/>
            <dgm:constr type="h" for="ch" forName="text_6" refType="h"/>
          </dgm:constrLst>
          <dgm:presOf/>
          <dgm:layoutNode name="text_6" styleLbl="revTx">
            <dgm:varLst>
              <dgm:bulletEnabled val="1"/>
            </dgm:varLst>
            <dgm:choose name="Name73">
              <dgm:if name="Name74" func="var" arg="dir" op="equ" val="norm">
                <dgm:alg type="tx">
                  <dgm:param type="parTxLTRAlign" val="l"/>
                  <dgm:param type="shpTxLTRAlignCh" val="l"/>
                  <dgm:param type="parTxRTLAlign" val="r"/>
                  <dgm:param type="shpTxRTLAlignCh" val="r"/>
                </dgm:alg>
              </dgm:if>
              <dgm:else name="Name75">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forEach name="Name76" axis="ch" ptType="sibTrans" hideLastTrans="0" st="7" cnt="1">
        <dgm:layoutNode name="picture_7">
          <dgm:alg type="sp"/>
          <dgm:shape xmlns:r="http://schemas.openxmlformats.org/officeDocument/2006/relationships" r:blip="">
            <dgm:adjLst/>
          </dgm:shape>
          <dgm:presOf/>
          <dgm:constrLst/>
          <dgm:forEach name="Name77" ref="pictureRepeat"/>
        </dgm:layoutNode>
      </dgm:forEach>
      <dgm:forEach name="Name78" axis="ch" ptType="node" st="7" cnt="1">
        <dgm:layoutNode name="line_7" styleLbl="parChTrans1D1">
          <dgm:alg type="sp"/>
          <dgm:shape xmlns:r="http://schemas.openxmlformats.org/officeDocument/2006/relationships" type="line" r:blip="" zOrderOff="-100">
            <dgm:adjLst/>
          </dgm:shape>
          <dgm:presOf/>
        </dgm:layoutNode>
        <dgm:layoutNode name="textparent_7">
          <dgm:choose name="Name79">
            <dgm:if name="Name80" func="var" arg="dir" op="equ" val="norm">
              <dgm:alg type="lin">
                <dgm:param type="horzAlign" val="l"/>
              </dgm:alg>
            </dgm:if>
            <dgm:else name="Name81">
              <dgm:alg type="lin">
                <dgm:param type="horzAlign" val="r"/>
              </dgm:alg>
            </dgm:else>
          </dgm:choose>
          <dgm:shape xmlns:r="http://schemas.openxmlformats.org/officeDocument/2006/relationships" type="rect" r:blip="" hideGeom="1">
            <dgm:adjLst/>
          </dgm:shape>
          <dgm:constrLst>
            <dgm:constr type="userW" for="ch" forName="text_7" refType="w"/>
            <dgm:constr type="h" for="ch" forName="text_7" refType="h"/>
          </dgm:constrLst>
          <dgm:presOf/>
          <dgm:layoutNode name="text_7" styleLbl="revTx">
            <dgm:varLst>
              <dgm:bulletEnabled val="1"/>
            </dgm:varLst>
            <dgm:choose name="Name82">
              <dgm:if name="Name83" func="var" arg="dir" op="equ" val="norm">
                <dgm:alg type="tx">
                  <dgm:param type="parTxLTRAlign" val="l"/>
                  <dgm:param type="shpTxLTRAlignCh" val="l"/>
                  <dgm:param type="parTxRTLAlign" val="r"/>
                  <dgm:param type="shpTxRTLAlignCh" val="r"/>
                </dgm:alg>
              </dgm:if>
              <dgm:else name="Name84">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3"/>
              <dgm:constr type="rMarg" refType="primFontSz" fact="0.3"/>
              <dgm:constr type="tMarg"/>
              <dgm:constr type="bMarg"/>
            </dgm:constrLst>
            <dgm:ruleLst>
              <dgm:rule type="w" val="NaN" fact="1" max="NaN"/>
              <dgm:rule type="primFontSz" val="5" fact="NaN" max="NaN"/>
            </dgm:ruleLst>
          </dgm:layoutNode>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857250" y="1621191"/>
            <a:ext cx="5143500" cy="3448756"/>
          </a:xfrm>
        </p:spPr>
        <p:txBody>
          <a:bodyPr anchor="b"/>
          <a:lstStyle>
            <a:lvl1pPr algn="ctr">
              <a:defRPr sz="4154"/>
            </a:lvl1pPr>
          </a:lstStyle>
          <a:p>
            <a:r>
              <a:rPr lang="tr-TR"/>
              <a:t>Asıl başlık stili için tıklatın</a:t>
            </a:r>
          </a:p>
        </p:txBody>
      </p:sp>
      <p:sp>
        <p:nvSpPr>
          <p:cNvPr id="3" name="Alt Başlık 2"/>
          <p:cNvSpPr>
            <a:spLocks noGrp="1"/>
          </p:cNvSpPr>
          <p:nvPr>
            <p:ph type="subTitle" idx="1"/>
          </p:nvPr>
        </p:nvSpPr>
        <p:spPr>
          <a:xfrm>
            <a:off x="857250" y="5202944"/>
            <a:ext cx="5143500" cy="2391656"/>
          </a:xfrm>
        </p:spPr>
        <p:txBody>
          <a:bodyPr/>
          <a:lstStyle>
            <a:lvl1pPr marL="0" indent="0" algn="ctr">
              <a:buNone/>
              <a:defRPr sz="1662"/>
            </a:lvl1pPr>
            <a:lvl2pPr marL="316520" indent="0" algn="ctr">
              <a:buNone/>
              <a:defRPr sz="1385"/>
            </a:lvl2pPr>
            <a:lvl3pPr marL="633039" indent="0" algn="ctr">
              <a:buNone/>
              <a:defRPr sz="1246"/>
            </a:lvl3pPr>
            <a:lvl4pPr marL="949559" indent="0" algn="ctr">
              <a:buNone/>
              <a:defRPr sz="1108"/>
            </a:lvl4pPr>
            <a:lvl5pPr marL="1266078" indent="0" algn="ctr">
              <a:buNone/>
              <a:defRPr sz="1108"/>
            </a:lvl5pPr>
            <a:lvl6pPr marL="1582598" indent="0" algn="ctr">
              <a:buNone/>
              <a:defRPr sz="1108"/>
            </a:lvl6pPr>
            <a:lvl7pPr marL="1899117" indent="0" algn="ctr">
              <a:buNone/>
              <a:defRPr sz="1108"/>
            </a:lvl7pPr>
            <a:lvl8pPr marL="2215637" indent="0" algn="ctr">
              <a:buNone/>
              <a:defRPr sz="1108"/>
            </a:lvl8pPr>
            <a:lvl9pPr marL="2532156" indent="0" algn="ctr">
              <a:buNone/>
              <a:defRPr sz="1108"/>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59FA8309-B5F8-4317-B707-FBE6E583C88F}" type="datetimeFigureOut">
              <a:rPr lang="tr-TR" smtClean="0"/>
              <a:t>4.01.2025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844253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FA8309-B5F8-4317-B707-FBE6E583C88F}" type="datetimeFigureOut">
              <a:rPr lang="tr-TR" smtClean="0"/>
              <a:t>4.01.2025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682085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3987998" y="527403"/>
            <a:ext cx="1201043" cy="8394877"/>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383084" y="527403"/>
            <a:ext cx="3519190" cy="839487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FA8309-B5F8-4317-B707-FBE6E583C88F}" type="datetimeFigureOut">
              <a:rPr lang="tr-TR" smtClean="0"/>
              <a:t>4.01.2025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351623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9FA8309-B5F8-4317-B707-FBE6E583C88F}" type="datetimeFigureOut">
              <a:rPr lang="tr-TR" smtClean="0"/>
              <a:t>4.01.2025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640941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467916" y="2469624"/>
            <a:ext cx="5915025" cy="4120620"/>
          </a:xfrm>
        </p:spPr>
        <p:txBody>
          <a:bodyPr anchor="b"/>
          <a:lstStyle>
            <a:lvl1pPr>
              <a:defRPr sz="4154"/>
            </a:lvl1pPr>
          </a:lstStyle>
          <a:p>
            <a:r>
              <a:rPr lang="tr-TR"/>
              <a:t>Asıl başlık stili için tıklatın</a:t>
            </a:r>
          </a:p>
        </p:txBody>
      </p:sp>
      <p:sp>
        <p:nvSpPr>
          <p:cNvPr id="3" name="Metin Yer Tutucusu 2"/>
          <p:cNvSpPr>
            <a:spLocks noGrp="1"/>
          </p:cNvSpPr>
          <p:nvPr>
            <p:ph type="body" idx="1"/>
          </p:nvPr>
        </p:nvSpPr>
        <p:spPr>
          <a:xfrm>
            <a:off x="467916" y="6629226"/>
            <a:ext cx="5915025" cy="2166937"/>
          </a:xfrm>
        </p:spPr>
        <p:txBody>
          <a:bodyPr/>
          <a:lstStyle>
            <a:lvl1pPr marL="0" indent="0">
              <a:buNone/>
              <a:defRPr sz="1662">
                <a:solidFill>
                  <a:schemeClr val="tx1">
                    <a:tint val="75000"/>
                  </a:schemeClr>
                </a:solidFill>
              </a:defRPr>
            </a:lvl1pPr>
            <a:lvl2pPr marL="316520" indent="0">
              <a:buNone/>
              <a:defRPr sz="1385">
                <a:solidFill>
                  <a:schemeClr val="tx1">
                    <a:tint val="75000"/>
                  </a:schemeClr>
                </a:solidFill>
              </a:defRPr>
            </a:lvl2pPr>
            <a:lvl3pPr marL="633039" indent="0">
              <a:buNone/>
              <a:defRPr sz="1246">
                <a:solidFill>
                  <a:schemeClr val="tx1">
                    <a:tint val="75000"/>
                  </a:schemeClr>
                </a:solidFill>
              </a:defRPr>
            </a:lvl3pPr>
            <a:lvl4pPr marL="949559" indent="0">
              <a:buNone/>
              <a:defRPr sz="1108">
                <a:solidFill>
                  <a:schemeClr val="tx1">
                    <a:tint val="75000"/>
                  </a:schemeClr>
                </a:solidFill>
              </a:defRPr>
            </a:lvl4pPr>
            <a:lvl5pPr marL="1266078" indent="0">
              <a:buNone/>
              <a:defRPr sz="1108">
                <a:solidFill>
                  <a:schemeClr val="tx1">
                    <a:tint val="75000"/>
                  </a:schemeClr>
                </a:solidFill>
              </a:defRPr>
            </a:lvl5pPr>
            <a:lvl6pPr marL="1582598" indent="0">
              <a:buNone/>
              <a:defRPr sz="1108">
                <a:solidFill>
                  <a:schemeClr val="tx1">
                    <a:tint val="75000"/>
                  </a:schemeClr>
                </a:solidFill>
              </a:defRPr>
            </a:lvl6pPr>
            <a:lvl7pPr marL="1899117" indent="0">
              <a:buNone/>
              <a:defRPr sz="1108">
                <a:solidFill>
                  <a:schemeClr val="tx1">
                    <a:tint val="75000"/>
                  </a:schemeClr>
                </a:solidFill>
              </a:defRPr>
            </a:lvl7pPr>
            <a:lvl8pPr marL="2215637" indent="0">
              <a:buNone/>
              <a:defRPr sz="1108">
                <a:solidFill>
                  <a:schemeClr val="tx1">
                    <a:tint val="75000"/>
                  </a:schemeClr>
                </a:solidFill>
              </a:defRPr>
            </a:lvl8pPr>
            <a:lvl9pPr marL="2532156" indent="0">
              <a:buNone/>
              <a:defRPr sz="1108">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59FA8309-B5F8-4317-B707-FBE6E583C88F}" type="datetimeFigureOut">
              <a:rPr lang="tr-TR" smtClean="0"/>
              <a:t>4.01.2025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026081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383084" y="2637014"/>
            <a:ext cx="2360116"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2828926" y="2637014"/>
            <a:ext cx="2360116" cy="6285266"/>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59FA8309-B5F8-4317-B707-FBE6E583C88F}" type="datetimeFigureOut">
              <a:rPr lang="tr-TR" smtClean="0"/>
              <a:t>4.01.2025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68696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472381" y="527405"/>
            <a:ext cx="5915025" cy="1914702"/>
          </a:xfrm>
        </p:spPr>
        <p:txBody>
          <a:bodyPr/>
          <a:lstStyle/>
          <a:p>
            <a:r>
              <a:rPr lang="tr-TR"/>
              <a:t>Asıl başlık stili için tıklatın</a:t>
            </a:r>
          </a:p>
        </p:txBody>
      </p:sp>
      <p:sp>
        <p:nvSpPr>
          <p:cNvPr id="3" name="Metin Yer Tutucusu 2"/>
          <p:cNvSpPr>
            <a:spLocks noGrp="1"/>
          </p:cNvSpPr>
          <p:nvPr>
            <p:ph type="body" idx="1"/>
          </p:nvPr>
        </p:nvSpPr>
        <p:spPr>
          <a:xfrm>
            <a:off x="472381" y="2428347"/>
            <a:ext cx="2901255"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tr-TR"/>
              <a:t>Asıl metin stillerini düzenlemek için tıklatın</a:t>
            </a:r>
          </a:p>
        </p:txBody>
      </p:sp>
      <p:sp>
        <p:nvSpPr>
          <p:cNvPr id="4" name="İçerik Yer Tutucusu 3"/>
          <p:cNvSpPr>
            <a:spLocks noGrp="1"/>
          </p:cNvSpPr>
          <p:nvPr>
            <p:ph sz="half" idx="2"/>
          </p:nvPr>
        </p:nvSpPr>
        <p:spPr>
          <a:xfrm>
            <a:off x="472381" y="3618442"/>
            <a:ext cx="2901255"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3471863" y="2428347"/>
            <a:ext cx="2915543" cy="1190095"/>
          </a:xfrm>
        </p:spPr>
        <p:txBody>
          <a:bodyPr anchor="b"/>
          <a:lstStyle>
            <a:lvl1pPr marL="0" indent="0">
              <a:buNone/>
              <a:defRPr sz="1662" b="1"/>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tr-TR"/>
              <a:t>Asıl metin stillerini düzenlemek için tıklatın</a:t>
            </a:r>
          </a:p>
        </p:txBody>
      </p:sp>
      <p:sp>
        <p:nvSpPr>
          <p:cNvPr id="6" name="İçerik Yer Tutucusu 5"/>
          <p:cNvSpPr>
            <a:spLocks noGrp="1"/>
          </p:cNvSpPr>
          <p:nvPr>
            <p:ph sz="quarter" idx="4"/>
          </p:nvPr>
        </p:nvSpPr>
        <p:spPr>
          <a:xfrm>
            <a:off x="3471863" y="3618442"/>
            <a:ext cx="2915543" cy="532218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59FA8309-B5F8-4317-B707-FBE6E583C88F}" type="datetimeFigureOut">
              <a:rPr lang="tr-TR" smtClean="0"/>
              <a:t>4.01.2025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1736118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59FA8309-B5F8-4317-B707-FBE6E583C88F}" type="datetimeFigureOut">
              <a:rPr lang="tr-TR" smtClean="0"/>
              <a:t>4.01.2025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927650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9FA8309-B5F8-4317-B707-FBE6E583C88F}" type="datetimeFigureOut">
              <a:rPr lang="tr-TR" smtClean="0"/>
              <a:t>4.01.2025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927037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472381" y="660400"/>
            <a:ext cx="2211884" cy="2311400"/>
          </a:xfrm>
        </p:spPr>
        <p:txBody>
          <a:bodyPr anchor="b"/>
          <a:lstStyle>
            <a:lvl1pPr>
              <a:defRPr sz="2215"/>
            </a:lvl1pPr>
          </a:lstStyle>
          <a:p>
            <a:r>
              <a:rPr lang="tr-TR"/>
              <a:t>Asıl başlık stili için tıklatın</a:t>
            </a:r>
          </a:p>
        </p:txBody>
      </p:sp>
      <p:sp>
        <p:nvSpPr>
          <p:cNvPr id="3" name="İçerik Yer Tutucusu 2"/>
          <p:cNvSpPr>
            <a:spLocks noGrp="1"/>
          </p:cNvSpPr>
          <p:nvPr>
            <p:ph idx="1"/>
          </p:nvPr>
        </p:nvSpPr>
        <p:spPr>
          <a:xfrm>
            <a:off x="2915543" y="1426283"/>
            <a:ext cx="3471863" cy="7039681"/>
          </a:xfrm>
        </p:spPr>
        <p:txBody>
          <a:bodyPr/>
          <a:lstStyle>
            <a:lvl1pPr>
              <a:defRPr sz="2215"/>
            </a:lvl1pPr>
            <a:lvl2pPr>
              <a:defRPr sz="1938"/>
            </a:lvl2pPr>
            <a:lvl3pPr>
              <a:defRPr sz="1662"/>
            </a:lvl3pPr>
            <a:lvl4pPr>
              <a:defRPr sz="1385"/>
            </a:lvl4pPr>
            <a:lvl5pPr>
              <a:defRPr sz="1385"/>
            </a:lvl5pPr>
            <a:lvl6pPr>
              <a:defRPr sz="1385"/>
            </a:lvl6pPr>
            <a:lvl7pPr>
              <a:defRPr sz="1385"/>
            </a:lvl7pPr>
            <a:lvl8pPr>
              <a:defRPr sz="1385"/>
            </a:lvl8pPr>
            <a:lvl9pPr>
              <a:defRPr sz="1385"/>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9FA8309-B5F8-4317-B707-FBE6E583C88F}" type="datetimeFigureOut">
              <a:rPr lang="tr-TR" smtClean="0"/>
              <a:t>4.01.2025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2762146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472381" y="660400"/>
            <a:ext cx="2211884" cy="2311400"/>
          </a:xfrm>
        </p:spPr>
        <p:txBody>
          <a:bodyPr anchor="b"/>
          <a:lstStyle>
            <a:lvl1pPr>
              <a:defRPr sz="2215"/>
            </a:lvl1pPr>
          </a:lstStyle>
          <a:p>
            <a:r>
              <a:rPr lang="tr-TR"/>
              <a:t>Asıl başlık stili için tıklatın</a:t>
            </a:r>
          </a:p>
        </p:txBody>
      </p:sp>
      <p:sp>
        <p:nvSpPr>
          <p:cNvPr id="3" name="Resim Yer Tutucusu 2"/>
          <p:cNvSpPr>
            <a:spLocks noGrp="1"/>
          </p:cNvSpPr>
          <p:nvPr>
            <p:ph type="pic" idx="1"/>
          </p:nvPr>
        </p:nvSpPr>
        <p:spPr>
          <a:xfrm>
            <a:off x="2915543" y="1426283"/>
            <a:ext cx="3471863" cy="7039681"/>
          </a:xfrm>
        </p:spPr>
        <p:txBody>
          <a:bodyPr/>
          <a:lstStyle>
            <a:lvl1pPr marL="0" indent="0">
              <a:buNone/>
              <a:defRPr sz="2215"/>
            </a:lvl1pPr>
            <a:lvl2pPr marL="316520" indent="0">
              <a:buNone/>
              <a:defRPr sz="1938"/>
            </a:lvl2pPr>
            <a:lvl3pPr marL="633039" indent="0">
              <a:buNone/>
              <a:defRPr sz="1662"/>
            </a:lvl3pPr>
            <a:lvl4pPr marL="949559" indent="0">
              <a:buNone/>
              <a:defRPr sz="1385"/>
            </a:lvl4pPr>
            <a:lvl5pPr marL="1266078" indent="0">
              <a:buNone/>
              <a:defRPr sz="1385"/>
            </a:lvl5pPr>
            <a:lvl6pPr marL="1582598" indent="0">
              <a:buNone/>
              <a:defRPr sz="1385"/>
            </a:lvl6pPr>
            <a:lvl7pPr marL="1899117" indent="0">
              <a:buNone/>
              <a:defRPr sz="1385"/>
            </a:lvl7pPr>
            <a:lvl8pPr marL="2215637" indent="0">
              <a:buNone/>
              <a:defRPr sz="1385"/>
            </a:lvl8pPr>
            <a:lvl9pPr marL="2532156" indent="0">
              <a:buNone/>
              <a:defRPr sz="1385"/>
            </a:lvl9pPr>
          </a:lstStyle>
          <a:p>
            <a:endParaRPr lang="tr-TR"/>
          </a:p>
        </p:txBody>
      </p:sp>
      <p:sp>
        <p:nvSpPr>
          <p:cNvPr id="4" name="Metin Yer Tutucusu 3"/>
          <p:cNvSpPr>
            <a:spLocks noGrp="1"/>
          </p:cNvSpPr>
          <p:nvPr>
            <p:ph type="body" sz="half" idx="2"/>
          </p:nvPr>
        </p:nvSpPr>
        <p:spPr>
          <a:xfrm>
            <a:off x="472381" y="2971800"/>
            <a:ext cx="2211884" cy="5505627"/>
          </a:xfrm>
        </p:spPr>
        <p:txBody>
          <a:bodyPr/>
          <a:lstStyle>
            <a:lvl1pPr marL="0" indent="0">
              <a:buNone/>
              <a:defRPr sz="1108"/>
            </a:lvl1pPr>
            <a:lvl2pPr marL="316520" indent="0">
              <a:buNone/>
              <a:defRPr sz="969"/>
            </a:lvl2pPr>
            <a:lvl3pPr marL="633039" indent="0">
              <a:buNone/>
              <a:defRPr sz="831"/>
            </a:lvl3pPr>
            <a:lvl4pPr marL="949559" indent="0">
              <a:buNone/>
              <a:defRPr sz="692"/>
            </a:lvl4pPr>
            <a:lvl5pPr marL="1266078" indent="0">
              <a:buNone/>
              <a:defRPr sz="692"/>
            </a:lvl5pPr>
            <a:lvl6pPr marL="1582598" indent="0">
              <a:buNone/>
              <a:defRPr sz="692"/>
            </a:lvl6pPr>
            <a:lvl7pPr marL="1899117" indent="0">
              <a:buNone/>
              <a:defRPr sz="692"/>
            </a:lvl7pPr>
            <a:lvl8pPr marL="2215637" indent="0">
              <a:buNone/>
              <a:defRPr sz="692"/>
            </a:lvl8pPr>
            <a:lvl9pPr marL="2532156" indent="0">
              <a:buNone/>
              <a:defRPr sz="692"/>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59FA8309-B5F8-4317-B707-FBE6E583C88F}" type="datetimeFigureOut">
              <a:rPr lang="tr-TR" smtClean="0"/>
              <a:t>4.01.2025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A73E2EA-72A2-4BF4-94DF-47E470E218ED}" type="slidenum">
              <a:rPr lang="tr-TR" smtClean="0"/>
              <a:t>‹#›</a:t>
            </a:fld>
            <a:endParaRPr lang="tr-TR"/>
          </a:p>
        </p:txBody>
      </p:sp>
    </p:spTree>
    <p:extLst>
      <p:ext uri="{BB962C8B-B14F-4D97-AF65-F5344CB8AC3E}">
        <p14:creationId xmlns:p14="http://schemas.microsoft.com/office/powerpoint/2010/main" val="392267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831">
                <a:solidFill>
                  <a:schemeClr val="tx1">
                    <a:tint val="75000"/>
                  </a:schemeClr>
                </a:solidFill>
              </a:defRPr>
            </a:lvl1pPr>
          </a:lstStyle>
          <a:p>
            <a:fld id="{59FA8309-B5F8-4317-B707-FBE6E583C88F}" type="datetimeFigureOut">
              <a:rPr lang="tr-TR" smtClean="0"/>
              <a:t>4.01.2025</a:t>
            </a:fld>
            <a:endParaRPr lang="tr-TR"/>
          </a:p>
        </p:txBody>
      </p:sp>
      <p:sp>
        <p:nvSpPr>
          <p:cNvPr id="5" name="Altbilgi Yer Tutucusu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831">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831">
                <a:solidFill>
                  <a:schemeClr val="tx1">
                    <a:tint val="75000"/>
                  </a:schemeClr>
                </a:solidFill>
              </a:defRPr>
            </a:lvl1pPr>
          </a:lstStyle>
          <a:p>
            <a:fld id="{8A73E2EA-72A2-4BF4-94DF-47E470E218ED}" type="slidenum">
              <a:rPr lang="tr-TR" smtClean="0"/>
              <a:t>‹#›</a:t>
            </a:fld>
            <a:endParaRPr lang="tr-TR"/>
          </a:p>
        </p:txBody>
      </p:sp>
    </p:spTree>
    <p:extLst>
      <p:ext uri="{BB962C8B-B14F-4D97-AF65-F5344CB8AC3E}">
        <p14:creationId xmlns:p14="http://schemas.microsoft.com/office/powerpoint/2010/main" val="92951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33039" rtl="0" eaLnBrk="1" latinLnBrk="0" hangingPunct="1">
        <a:lnSpc>
          <a:spcPct val="90000"/>
        </a:lnSpc>
        <a:spcBef>
          <a:spcPct val="0"/>
        </a:spcBef>
        <a:buNone/>
        <a:defRPr sz="3046" kern="1200">
          <a:solidFill>
            <a:schemeClr val="tx1"/>
          </a:solidFill>
          <a:latin typeface="+mj-lt"/>
          <a:ea typeface="+mj-ea"/>
          <a:cs typeface="+mj-cs"/>
        </a:defRPr>
      </a:lvl1pPr>
    </p:titleStyle>
    <p:bodyStyle>
      <a:lvl1pPr marL="158260" indent="-158260" algn="l" defTabSz="633039" rtl="0" eaLnBrk="1" latinLnBrk="0" hangingPunct="1">
        <a:lnSpc>
          <a:spcPct val="90000"/>
        </a:lnSpc>
        <a:spcBef>
          <a:spcPts val="692"/>
        </a:spcBef>
        <a:buFont typeface="Arial" panose="020B0604020202020204" pitchFamily="34" charset="0"/>
        <a:buChar char="•"/>
        <a:defRPr sz="1938" kern="1200">
          <a:solidFill>
            <a:schemeClr val="tx1"/>
          </a:solidFill>
          <a:latin typeface="+mn-lt"/>
          <a:ea typeface="+mn-ea"/>
          <a:cs typeface="+mn-cs"/>
        </a:defRPr>
      </a:lvl1pPr>
      <a:lvl2pPr marL="474779" indent="-158260" algn="l" defTabSz="633039" rtl="0" eaLnBrk="1" latinLnBrk="0" hangingPunct="1">
        <a:lnSpc>
          <a:spcPct val="90000"/>
        </a:lnSpc>
        <a:spcBef>
          <a:spcPts val="346"/>
        </a:spcBef>
        <a:buFont typeface="Arial" panose="020B0604020202020204" pitchFamily="34" charset="0"/>
        <a:buChar char="•"/>
        <a:defRPr sz="1662" kern="1200">
          <a:solidFill>
            <a:schemeClr val="tx1"/>
          </a:solidFill>
          <a:latin typeface="+mn-lt"/>
          <a:ea typeface="+mn-ea"/>
          <a:cs typeface="+mn-cs"/>
        </a:defRPr>
      </a:lvl2pPr>
      <a:lvl3pPr marL="791299" indent="-158260" algn="l" defTabSz="633039" rtl="0" eaLnBrk="1" latinLnBrk="0" hangingPunct="1">
        <a:lnSpc>
          <a:spcPct val="90000"/>
        </a:lnSpc>
        <a:spcBef>
          <a:spcPts val="346"/>
        </a:spcBef>
        <a:buFont typeface="Arial" panose="020B0604020202020204" pitchFamily="34" charset="0"/>
        <a:buChar char="•"/>
        <a:defRPr sz="1385" kern="1200">
          <a:solidFill>
            <a:schemeClr val="tx1"/>
          </a:solidFill>
          <a:latin typeface="+mn-lt"/>
          <a:ea typeface="+mn-ea"/>
          <a:cs typeface="+mn-cs"/>
        </a:defRPr>
      </a:lvl3pPr>
      <a:lvl4pPr marL="110781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4pPr>
      <a:lvl5pPr marL="142433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5pPr>
      <a:lvl6pPr marL="1740858"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6pPr>
      <a:lvl7pPr marL="2057377"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7pPr>
      <a:lvl8pPr marL="2373897"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8pPr>
      <a:lvl9pPr marL="2690416" indent="-158260" algn="l" defTabSz="633039" rtl="0" eaLnBrk="1" latinLnBrk="0" hangingPunct="1">
        <a:lnSpc>
          <a:spcPct val="90000"/>
        </a:lnSpc>
        <a:spcBef>
          <a:spcPts val="346"/>
        </a:spcBef>
        <a:buFont typeface="Arial" panose="020B0604020202020204" pitchFamily="34" charset="0"/>
        <a:buChar char="•"/>
        <a:defRPr sz="1246" kern="1200">
          <a:solidFill>
            <a:schemeClr val="tx1"/>
          </a:solidFill>
          <a:latin typeface="+mn-lt"/>
          <a:ea typeface="+mn-ea"/>
          <a:cs typeface="+mn-cs"/>
        </a:defRPr>
      </a:lvl9pPr>
    </p:bodyStyle>
    <p:otherStyle>
      <a:defPPr>
        <a:defRPr lang="tr-TR"/>
      </a:defPPr>
      <a:lvl1pPr marL="0" algn="l" defTabSz="633039" rtl="0" eaLnBrk="1" latinLnBrk="0" hangingPunct="1">
        <a:defRPr sz="1246" kern="1200">
          <a:solidFill>
            <a:schemeClr val="tx1"/>
          </a:solidFill>
          <a:latin typeface="+mn-lt"/>
          <a:ea typeface="+mn-ea"/>
          <a:cs typeface="+mn-cs"/>
        </a:defRPr>
      </a:lvl1pPr>
      <a:lvl2pPr marL="316520" algn="l" defTabSz="633039" rtl="0" eaLnBrk="1" latinLnBrk="0" hangingPunct="1">
        <a:defRPr sz="1246" kern="1200">
          <a:solidFill>
            <a:schemeClr val="tx1"/>
          </a:solidFill>
          <a:latin typeface="+mn-lt"/>
          <a:ea typeface="+mn-ea"/>
          <a:cs typeface="+mn-cs"/>
        </a:defRPr>
      </a:lvl2pPr>
      <a:lvl3pPr marL="633039" algn="l" defTabSz="633039" rtl="0" eaLnBrk="1" latinLnBrk="0" hangingPunct="1">
        <a:defRPr sz="1246" kern="1200">
          <a:solidFill>
            <a:schemeClr val="tx1"/>
          </a:solidFill>
          <a:latin typeface="+mn-lt"/>
          <a:ea typeface="+mn-ea"/>
          <a:cs typeface="+mn-cs"/>
        </a:defRPr>
      </a:lvl3pPr>
      <a:lvl4pPr marL="949559" algn="l" defTabSz="633039" rtl="0" eaLnBrk="1" latinLnBrk="0" hangingPunct="1">
        <a:defRPr sz="1246" kern="1200">
          <a:solidFill>
            <a:schemeClr val="tx1"/>
          </a:solidFill>
          <a:latin typeface="+mn-lt"/>
          <a:ea typeface="+mn-ea"/>
          <a:cs typeface="+mn-cs"/>
        </a:defRPr>
      </a:lvl4pPr>
      <a:lvl5pPr marL="1266078" algn="l" defTabSz="633039" rtl="0" eaLnBrk="1" latinLnBrk="0" hangingPunct="1">
        <a:defRPr sz="1246" kern="1200">
          <a:solidFill>
            <a:schemeClr val="tx1"/>
          </a:solidFill>
          <a:latin typeface="+mn-lt"/>
          <a:ea typeface="+mn-ea"/>
          <a:cs typeface="+mn-cs"/>
        </a:defRPr>
      </a:lvl5pPr>
      <a:lvl6pPr marL="1582598" algn="l" defTabSz="633039" rtl="0" eaLnBrk="1" latinLnBrk="0" hangingPunct="1">
        <a:defRPr sz="1246" kern="1200">
          <a:solidFill>
            <a:schemeClr val="tx1"/>
          </a:solidFill>
          <a:latin typeface="+mn-lt"/>
          <a:ea typeface="+mn-ea"/>
          <a:cs typeface="+mn-cs"/>
        </a:defRPr>
      </a:lvl6pPr>
      <a:lvl7pPr marL="1899117" algn="l" defTabSz="633039" rtl="0" eaLnBrk="1" latinLnBrk="0" hangingPunct="1">
        <a:defRPr sz="1246" kern="1200">
          <a:solidFill>
            <a:schemeClr val="tx1"/>
          </a:solidFill>
          <a:latin typeface="+mn-lt"/>
          <a:ea typeface="+mn-ea"/>
          <a:cs typeface="+mn-cs"/>
        </a:defRPr>
      </a:lvl7pPr>
      <a:lvl8pPr marL="2215637" algn="l" defTabSz="633039" rtl="0" eaLnBrk="1" latinLnBrk="0" hangingPunct="1">
        <a:defRPr sz="1246" kern="1200">
          <a:solidFill>
            <a:schemeClr val="tx1"/>
          </a:solidFill>
          <a:latin typeface="+mn-lt"/>
          <a:ea typeface="+mn-ea"/>
          <a:cs typeface="+mn-cs"/>
        </a:defRPr>
      </a:lvl8pPr>
      <a:lvl9pPr marL="2532156" algn="l" defTabSz="633039" rtl="0" eaLnBrk="1" latinLnBrk="0" hangingPunct="1">
        <a:defRPr sz="12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Dikdörtgen 48"/>
          <p:cNvSpPr/>
          <p:nvPr/>
        </p:nvSpPr>
        <p:spPr>
          <a:xfrm>
            <a:off x="1" y="0"/>
            <a:ext cx="1978706" cy="10103997"/>
          </a:xfrm>
          <a:prstGeom prst="rect">
            <a:avLst/>
          </a:prstGeom>
          <a:solidFill>
            <a:srgbClr val="2F4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p>
        </p:txBody>
      </p:sp>
      <p:sp>
        <p:nvSpPr>
          <p:cNvPr id="51" name="Metin kutusu 50">
            <a:extLst>
              <a:ext uri="{FF2B5EF4-FFF2-40B4-BE49-F238E27FC236}">
                <a16:creationId xmlns:a16="http://schemas.microsoft.com/office/drawing/2014/main" id="{81CF0C27-29A2-444D-95B9-4CC62890CFA5}"/>
              </a:ext>
            </a:extLst>
          </p:cNvPr>
          <p:cNvSpPr txBox="1">
            <a:spLocks/>
          </p:cNvSpPr>
          <p:nvPr/>
        </p:nvSpPr>
        <p:spPr>
          <a:xfrm>
            <a:off x="316711" y="3300145"/>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demirsesc93@gmail.com</a:t>
            </a:r>
            <a:endParaRPr lang="en-US" sz="1000" dirty="0">
              <a:solidFill>
                <a:schemeClr val="bg1">
                  <a:lumMod val="85000"/>
                </a:schemeClr>
              </a:solidFill>
            </a:endParaRPr>
          </a:p>
        </p:txBody>
      </p:sp>
      <p:sp>
        <p:nvSpPr>
          <p:cNvPr id="52" name="Metin kutusu 51">
            <a:extLst>
              <a:ext uri="{FF2B5EF4-FFF2-40B4-BE49-F238E27FC236}">
                <a16:creationId xmlns:a16="http://schemas.microsoft.com/office/drawing/2014/main" id="{C68D0DD0-DBD3-47A1-8FE2-2F0F8F96E106}"/>
              </a:ext>
            </a:extLst>
          </p:cNvPr>
          <p:cNvSpPr txBox="1"/>
          <p:nvPr/>
        </p:nvSpPr>
        <p:spPr>
          <a:xfrm>
            <a:off x="514552" y="1672757"/>
            <a:ext cx="1311061" cy="261610"/>
          </a:xfrm>
          <a:prstGeom prst="rect">
            <a:avLst/>
          </a:prstGeom>
          <a:noFill/>
        </p:spPr>
        <p:txBody>
          <a:bodyPr wrap="square" rtlCol="0">
            <a:spAutoFit/>
          </a:bodyPr>
          <a:lstStyle/>
          <a:p>
            <a:r>
              <a:rPr lang="tr-TR" sz="1100" b="1" dirty="0">
                <a:solidFill>
                  <a:schemeClr val="bg1"/>
                </a:solidFill>
              </a:rPr>
              <a:t>ADRES</a:t>
            </a:r>
            <a:endParaRPr lang="en-US" sz="1100" b="1" dirty="0">
              <a:solidFill>
                <a:schemeClr val="bg1"/>
              </a:solidFill>
            </a:endParaRPr>
          </a:p>
        </p:txBody>
      </p:sp>
      <p:sp>
        <p:nvSpPr>
          <p:cNvPr id="53" name="Freeform 101"/>
          <p:cNvSpPr>
            <a:spLocks noChangeAspect="1" noEditPoints="1"/>
          </p:cNvSpPr>
          <p:nvPr/>
        </p:nvSpPr>
        <p:spPr bwMode="auto">
          <a:xfrm>
            <a:off x="376343" y="1760478"/>
            <a:ext cx="108000" cy="173690"/>
          </a:xfrm>
          <a:custGeom>
            <a:avLst/>
            <a:gdLst>
              <a:gd name="T0" fmla="*/ 41 w 82"/>
              <a:gd name="T1" fmla="*/ 65 h 132"/>
              <a:gd name="T2" fmla="*/ 18 w 82"/>
              <a:gd name="T3" fmla="*/ 42 h 132"/>
              <a:gd name="T4" fmla="*/ 41 w 82"/>
              <a:gd name="T5" fmla="*/ 18 h 132"/>
              <a:gd name="T6" fmla="*/ 65 w 82"/>
              <a:gd name="T7" fmla="*/ 42 h 132"/>
              <a:gd name="T8" fmla="*/ 41 w 82"/>
              <a:gd name="T9" fmla="*/ 65 h 132"/>
              <a:gd name="T10" fmla="*/ 41 w 82"/>
              <a:gd name="T11" fmla="*/ 0 h 132"/>
              <a:gd name="T12" fmla="*/ 0 w 82"/>
              <a:gd name="T13" fmla="*/ 41 h 132"/>
              <a:gd name="T14" fmla="*/ 41 w 82"/>
              <a:gd name="T15" fmla="*/ 132 h 132"/>
              <a:gd name="T16" fmla="*/ 82 w 82"/>
              <a:gd name="T17" fmla="*/ 41 h 132"/>
              <a:gd name="T18" fmla="*/ 41 w 82"/>
              <a:gd name="T19"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2" h="132">
                <a:moveTo>
                  <a:pt x="41" y="65"/>
                </a:moveTo>
                <a:cubicBezTo>
                  <a:pt x="28" y="65"/>
                  <a:pt x="18" y="55"/>
                  <a:pt x="18" y="42"/>
                </a:cubicBezTo>
                <a:cubicBezTo>
                  <a:pt x="18" y="29"/>
                  <a:pt x="28" y="18"/>
                  <a:pt x="41" y="18"/>
                </a:cubicBezTo>
                <a:cubicBezTo>
                  <a:pt x="54" y="18"/>
                  <a:pt x="65" y="29"/>
                  <a:pt x="65" y="42"/>
                </a:cubicBezTo>
                <a:cubicBezTo>
                  <a:pt x="65" y="55"/>
                  <a:pt x="54" y="65"/>
                  <a:pt x="41" y="65"/>
                </a:cubicBezTo>
                <a:close/>
                <a:moveTo>
                  <a:pt x="41" y="0"/>
                </a:moveTo>
                <a:cubicBezTo>
                  <a:pt x="19" y="0"/>
                  <a:pt x="0" y="19"/>
                  <a:pt x="0" y="41"/>
                </a:cubicBezTo>
                <a:cubicBezTo>
                  <a:pt x="0" y="81"/>
                  <a:pt x="41" y="132"/>
                  <a:pt x="41" y="132"/>
                </a:cubicBezTo>
                <a:cubicBezTo>
                  <a:pt x="41" y="132"/>
                  <a:pt x="82" y="81"/>
                  <a:pt x="82" y="41"/>
                </a:cubicBezTo>
                <a:cubicBezTo>
                  <a:pt x="82" y="19"/>
                  <a:pt x="64" y="0"/>
                  <a:pt x="41" y="0"/>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4" name="Freeform 220"/>
          <p:cNvSpPr>
            <a:spLocks noChangeAspect="1"/>
          </p:cNvSpPr>
          <p:nvPr/>
        </p:nvSpPr>
        <p:spPr bwMode="auto">
          <a:xfrm>
            <a:off x="358343" y="2538169"/>
            <a:ext cx="144000" cy="143211"/>
          </a:xfrm>
          <a:custGeom>
            <a:avLst/>
            <a:gdLst>
              <a:gd name="T0" fmla="*/ 89 w 154"/>
              <a:gd name="T1" fmla="*/ 89 h 153"/>
              <a:gd name="T2" fmla="*/ 54 w 154"/>
              <a:gd name="T3" fmla="*/ 109 h 153"/>
              <a:gd name="T4" fmla="*/ 20 w 154"/>
              <a:gd name="T5" fmla="*/ 108 h 153"/>
              <a:gd name="T6" fmla="*/ 24 w 154"/>
              <a:gd name="T7" fmla="*/ 143 h 153"/>
              <a:gd name="T8" fmla="*/ 108 w 154"/>
              <a:gd name="T9" fmla="*/ 107 h 153"/>
              <a:gd name="T10" fmla="*/ 144 w 154"/>
              <a:gd name="T11" fmla="*/ 23 h 153"/>
              <a:gd name="T12" fmla="*/ 109 w 154"/>
              <a:gd name="T13" fmla="*/ 19 h 153"/>
              <a:gd name="T14" fmla="*/ 110 w 154"/>
              <a:gd name="T15" fmla="*/ 53 h 153"/>
              <a:gd name="T16" fmla="*/ 89 w 154"/>
              <a:gd name="T17" fmla="*/ 89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4" h="153">
                <a:moveTo>
                  <a:pt x="89" y="89"/>
                </a:moveTo>
                <a:cubicBezTo>
                  <a:pt x="76" y="102"/>
                  <a:pt x="60" y="115"/>
                  <a:pt x="54" y="109"/>
                </a:cubicBezTo>
                <a:cubicBezTo>
                  <a:pt x="45" y="100"/>
                  <a:pt x="40" y="92"/>
                  <a:pt x="20" y="108"/>
                </a:cubicBezTo>
                <a:cubicBezTo>
                  <a:pt x="0" y="124"/>
                  <a:pt x="16" y="134"/>
                  <a:pt x="24" y="143"/>
                </a:cubicBezTo>
                <a:cubicBezTo>
                  <a:pt x="34" y="153"/>
                  <a:pt x="71" y="143"/>
                  <a:pt x="108" y="107"/>
                </a:cubicBezTo>
                <a:cubicBezTo>
                  <a:pt x="144" y="70"/>
                  <a:pt x="154" y="33"/>
                  <a:pt x="144" y="23"/>
                </a:cubicBezTo>
                <a:cubicBezTo>
                  <a:pt x="135" y="15"/>
                  <a:pt x="125" y="0"/>
                  <a:pt x="109" y="19"/>
                </a:cubicBezTo>
                <a:cubicBezTo>
                  <a:pt x="93" y="39"/>
                  <a:pt x="101" y="44"/>
                  <a:pt x="110" y="53"/>
                </a:cubicBezTo>
                <a:cubicBezTo>
                  <a:pt x="116" y="59"/>
                  <a:pt x="103" y="75"/>
                  <a:pt x="89" y="89"/>
                </a:cubicBezTo>
                <a:close/>
              </a:path>
            </a:pathLst>
          </a:custGeom>
          <a:solidFill>
            <a:schemeClr val="bg1"/>
          </a:solidFill>
          <a:ln>
            <a:solidFill>
              <a:schemeClr val="bg1"/>
            </a:solidFill>
          </a:ln>
        </p:spPr>
        <p:txBody>
          <a:bodyPr vert="horz" wrap="square" lIns="91440" tIns="45720" rIns="91440" bIns="45720" numCol="1" anchor="t" anchorCtr="0" compatLnSpc="1">
            <a:prstTxWarp prst="textNoShape">
              <a:avLst/>
            </a:prstTxWarp>
          </a:bodyPr>
          <a:lstStyle/>
          <a:p>
            <a:endParaRPr lang="en-US" dirty="0"/>
          </a:p>
        </p:txBody>
      </p:sp>
      <p:sp>
        <p:nvSpPr>
          <p:cNvPr id="55" name="Metin kutusu 54">
            <a:extLst>
              <a:ext uri="{FF2B5EF4-FFF2-40B4-BE49-F238E27FC236}">
                <a16:creationId xmlns:a16="http://schemas.microsoft.com/office/drawing/2014/main" id="{C68D0DD0-DBD3-47A1-8FE2-2F0F8F96E106}"/>
              </a:ext>
            </a:extLst>
          </p:cNvPr>
          <p:cNvSpPr txBox="1"/>
          <p:nvPr/>
        </p:nvSpPr>
        <p:spPr>
          <a:xfrm>
            <a:off x="526682" y="2484203"/>
            <a:ext cx="1347436" cy="261610"/>
          </a:xfrm>
          <a:prstGeom prst="rect">
            <a:avLst/>
          </a:prstGeom>
          <a:noFill/>
        </p:spPr>
        <p:txBody>
          <a:bodyPr wrap="square" rtlCol="0">
            <a:spAutoFit/>
          </a:bodyPr>
          <a:lstStyle/>
          <a:p>
            <a:r>
              <a:rPr lang="tr-TR" sz="1100" b="1" dirty="0">
                <a:solidFill>
                  <a:schemeClr val="bg1"/>
                </a:solidFill>
              </a:rPr>
              <a:t>TELEFON</a:t>
            </a:r>
            <a:endParaRPr lang="en-US" sz="1100" b="1" dirty="0">
              <a:solidFill>
                <a:schemeClr val="bg1"/>
              </a:solidFill>
            </a:endParaRPr>
          </a:p>
        </p:txBody>
      </p:sp>
      <p:sp>
        <p:nvSpPr>
          <p:cNvPr id="56" name="Freeform 221"/>
          <p:cNvSpPr>
            <a:spLocks noChangeAspect="1" noEditPoints="1"/>
          </p:cNvSpPr>
          <p:nvPr/>
        </p:nvSpPr>
        <p:spPr bwMode="auto">
          <a:xfrm>
            <a:off x="366370" y="3127305"/>
            <a:ext cx="144000" cy="89766"/>
          </a:xfrm>
          <a:custGeom>
            <a:avLst/>
            <a:gdLst>
              <a:gd name="T0" fmla="*/ 125 w 130"/>
              <a:gd name="T1" fmla="*/ 21 h 81"/>
              <a:gd name="T2" fmla="*/ 71 w 130"/>
              <a:gd name="T3" fmla="*/ 49 h 81"/>
              <a:gd name="T4" fmla="*/ 65 w 130"/>
              <a:gd name="T5" fmla="*/ 51 h 81"/>
              <a:gd name="T6" fmla="*/ 59 w 130"/>
              <a:gd name="T7" fmla="*/ 49 h 81"/>
              <a:gd name="T8" fmla="*/ 5 w 130"/>
              <a:gd name="T9" fmla="*/ 21 h 81"/>
              <a:gd name="T10" fmla="*/ 2 w 130"/>
              <a:gd name="T11" fmla="*/ 23 h 81"/>
              <a:gd name="T12" fmla="*/ 2 w 130"/>
              <a:gd name="T13" fmla="*/ 74 h 81"/>
              <a:gd name="T14" fmla="*/ 9 w 130"/>
              <a:gd name="T15" fmla="*/ 81 h 81"/>
              <a:gd name="T16" fmla="*/ 121 w 130"/>
              <a:gd name="T17" fmla="*/ 81 h 81"/>
              <a:gd name="T18" fmla="*/ 128 w 130"/>
              <a:gd name="T19" fmla="*/ 74 h 81"/>
              <a:gd name="T20" fmla="*/ 128 w 130"/>
              <a:gd name="T21" fmla="*/ 23 h 81"/>
              <a:gd name="T22" fmla="*/ 125 w 130"/>
              <a:gd name="T23" fmla="*/ 21 h 81"/>
              <a:gd name="T24" fmla="*/ 6 w 130"/>
              <a:gd name="T25" fmla="*/ 7 h 81"/>
              <a:gd name="T26" fmla="*/ 59 w 130"/>
              <a:gd name="T27" fmla="*/ 35 h 81"/>
              <a:gd name="T28" fmla="*/ 65 w 130"/>
              <a:gd name="T29" fmla="*/ 37 h 81"/>
              <a:gd name="T30" fmla="*/ 71 w 130"/>
              <a:gd name="T31" fmla="*/ 35 h 81"/>
              <a:gd name="T32" fmla="*/ 124 w 130"/>
              <a:gd name="T33" fmla="*/ 7 h 81"/>
              <a:gd name="T34" fmla="*/ 124 w 130"/>
              <a:gd name="T35" fmla="*/ 0 h 81"/>
              <a:gd name="T36" fmla="*/ 6 w 130"/>
              <a:gd name="T37" fmla="*/ 0 h 81"/>
              <a:gd name="T38" fmla="*/ 6 w 130"/>
              <a:gd name="T39" fmla="*/ 7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0" h="81">
                <a:moveTo>
                  <a:pt x="125" y="21"/>
                </a:moveTo>
                <a:cubicBezTo>
                  <a:pt x="121" y="23"/>
                  <a:pt x="74" y="48"/>
                  <a:pt x="71" y="49"/>
                </a:cubicBezTo>
                <a:cubicBezTo>
                  <a:pt x="69" y="51"/>
                  <a:pt x="67" y="51"/>
                  <a:pt x="65" y="51"/>
                </a:cubicBezTo>
                <a:cubicBezTo>
                  <a:pt x="63" y="51"/>
                  <a:pt x="61" y="51"/>
                  <a:pt x="59" y="49"/>
                </a:cubicBezTo>
                <a:cubicBezTo>
                  <a:pt x="56" y="48"/>
                  <a:pt x="9" y="23"/>
                  <a:pt x="5" y="21"/>
                </a:cubicBezTo>
                <a:cubicBezTo>
                  <a:pt x="2" y="20"/>
                  <a:pt x="2" y="22"/>
                  <a:pt x="2" y="23"/>
                </a:cubicBezTo>
                <a:cubicBezTo>
                  <a:pt x="2" y="24"/>
                  <a:pt x="2" y="74"/>
                  <a:pt x="2" y="74"/>
                </a:cubicBezTo>
                <a:cubicBezTo>
                  <a:pt x="2" y="77"/>
                  <a:pt x="6" y="81"/>
                  <a:pt x="9" y="81"/>
                </a:cubicBezTo>
                <a:cubicBezTo>
                  <a:pt x="121" y="81"/>
                  <a:pt x="121" y="81"/>
                  <a:pt x="121" y="81"/>
                </a:cubicBezTo>
                <a:cubicBezTo>
                  <a:pt x="124" y="81"/>
                  <a:pt x="128" y="77"/>
                  <a:pt x="128" y="74"/>
                </a:cubicBezTo>
                <a:cubicBezTo>
                  <a:pt x="128" y="74"/>
                  <a:pt x="128" y="24"/>
                  <a:pt x="128" y="23"/>
                </a:cubicBezTo>
                <a:cubicBezTo>
                  <a:pt x="128" y="22"/>
                  <a:pt x="128" y="20"/>
                  <a:pt x="125" y="21"/>
                </a:cubicBezTo>
                <a:close/>
                <a:moveTo>
                  <a:pt x="6" y="7"/>
                </a:moveTo>
                <a:cubicBezTo>
                  <a:pt x="10" y="9"/>
                  <a:pt x="57" y="35"/>
                  <a:pt x="59" y="35"/>
                </a:cubicBezTo>
                <a:cubicBezTo>
                  <a:pt x="60" y="36"/>
                  <a:pt x="63" y="37"/>
                  <a:pt x="65" y="37"/>
                </a:cubicBezTo>
                <a:cubicBezTo>
                  <a:pt x="67" y="37"/>
                  <a:pt x="70" y="36"/>
                  <a:pt x="71" y="35"/>
                </a:cubicBezTo>
                <a:cubicBezTo>
                  <a:pt x="73" y="35"/>
                  <a:pt x="120" y="9"/>
                  <a:pt x="124" y="7"/>
                </a:cubicBezTo>
                <a:cubicBezTo>
                  <a:pt x="127" y="5"/>
                  <a:pt x="130" y="0"/>
                  <a:pt x="124" y="0"/>
                </a:cubicBezTo>
                <a:cubicBezTo>
                  <a:pt x="6" y="0"/>
                  <a:pt x="6" y="0"/>
                  <a:pt x="6" y="0"/>
                </a:cubicBezTo>
                <a:cubicBezTo>
                  <a:pt x="0" y="0"/>
                  <a:pt x="3" y="5"/>
                  <a:pt x="6" y="7"/>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57" name="Metin kutusu 56">
            <a:extLst>
              <a:ext uri="{FF2B5EF4-FFF2-40B4-BE49-F238E27FC236}">
                <a16:creationId xmlns:a16="http://schemas.microsoft.com/office/drawing/2014/main" id="{6B3126BC-122F-49FC-8D29-FB57EFB63282}"/>
              </a:ext>
            </a:extLst>
          </p:cNvPr>
          <p:cNvSpPr txBox="1"/>
          <p:nvPr/>
        </p:nvSpPr>
        <p:spPr>
          <a:xfrm>
            <a:off x="2058371" y="88164"/>
            <a:ext cx="4799629" cy="769441"/>
          </a:xfrm>
          <a:prstGeom prst="rect">
            <a:avLst/>
          </a:prstGeom>
          <a:noFill/>
        </p:spPr>
        <p:txBody>
          <a:bodyPr wrap="square" rtlCol="0">
            <a:spAutoFit/>
          </a:bodyPr>
          <a:lstStyle/>
          <a:p>
            <a:r>
              <a:rPr lang="tr-TR" sz="4400" b="1" dirty="0">
                <a:solidFill>
                  <a:schemeClr val="tx1">
                    <a:lumMod val="75000"/>
                    <a:lumOff val="25000"/>
                  </a:schemeClr>
                </a:solidFill>
                <a:latin typeface="Calibri" panose="020F0502020204030204" pitchFamily="34" charset="0"/>
                <a:ea typeface="GungsuhChe" panose="02030609000101010101" pitchFamily="49" charset="-127"/>
                <a:cs typeface="Calibri" panose="020F0502020204030204" pitchFamily="34" charset="0"/>
              </a:rPr>
              <a:t>CİHAN DEMİRSES</a:t>
            </a:r>
            <a:endParaRPr lang="en-US" sz="4400" b="1" dirty="0">
              <a:solidFill>
                <a:schemeClr val="tx1">
                  <a:lumMod val="75000"/>
                  <a:lumOff val="25000"/>
                </a:schemeClr>
              </a:solidFill>
              <a:latin typeface="Calibri" panose="020F0502020204030204" pitchFamily="34" charset="0"/>
              <a:ea typeface="GungsuhChe" panose="02030609000101010101" pitchFamily="49" charset="-127"/>
              <a:cs typeface="Calibri" panose="020F0502020204030204" pitchFamily="34" charset="0"/>
            </a:endParaRPr>
          </a:p>
        </p:txBody>
      </p:sp>
      <p:sp>
        <p:nvSpPr>
          <p:cNvPr id="60" name="Oval 59"/>
          <p:cNvSpPr>
            <a:spLocks noChangeAspect="1"/>
          </p:cNvSpPr>
          <p:nvPr/>
        </p:nvSpPr>
        <p:spPr>
          <a:xfrm>
            <a:off x="2127332" y="1367135"/>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1" name="Freeform 115"/>
          <p:cNvSpPr>
            <a:spLocks noChangeAspect="1" noEditPoints="1"/>
          </p:cNvSpPr>
          <p:nvPr/>
        </p:nvSpPr>
        <p:spPr bwMode="auto">
          <a:xfrm>
            <a:off x="2181332" y="1426985"/>
            <a:ext cx="180000" cy="151303"/>
          </a:xfrm>
          <a:custGeom>
            <a:avLst/>
            <a:gdLst>
              <a:gd name="T0" fmla="*/ 32 w 58"/>
              <a:gd name="T1" fmla="*/ 41 h 49"/>
              <a:gd name="T2" fmla="*/ 27 w 58"/>
              <a:gd name="T3" fmla="*/ 41 h 49"/>
              <a:gd name="T4" fmla="*/ 27 w 58"/>
              <a:gd name="T5" fmla="*/ 35 h 49"/>
              <a:gd name="T6" fmla="*/ 2 w 58"/>
              <a:gd name="T7" fmla="*/ 35 h 49"/>
              <a:gd name="T8" fmla="*/ 2 w 58"/>
              <a:gd name="T9" fmla="*/ 44 h 49"/>
              <a:gd name="T10" fmla="*/ 8 w 58"/>
              <a:gd name="T11" fmla="*/ 49 h 49"/>
              <a:gd name="T12" fmla="*/ 51 w 58"/>
              <a:gd name="T13" fmla="*/ 49 h 49"/>
              <a:gd name="T14" fmla="*/ 56 w 58"/>
              <a:gd name="T15" fmla="*/ 44 h 49"/>
              <a:gd name="T16" fmla="*/ 56 w 58"/>
              <a:gd name="T17" fmla="*/ 35 h 49"/>
              <a:gd name="T18" fmla="*/ 32 w 58"/>
              <a:gd name="T19" fmla="*/ 35 h 49"/>
              <a:gd name="T20" fmla="*/ 32 w 58"/>
              <a:gd name="T21" fmla="*/ 41 h 49"/>
              <a:gd name="T22" fmla="*/ 22 w 58"/>
              <a:gd name="T23" fmla="*/ 6 h 49"/>
              <a:gd name="T24" fmla="*/ 25 w 58"/>
              <a:gd name="T25" fmla="*/ 4 h 49"/>
              <a:gd name="T26" fmla="*/ 34 w 58"/>
              <a:gd name="T27" fmla="*/ 4 h 49"/>
              <a:gd name="T28" fmla="*/ 36 w 58"/>
              <a:gd name="T29" fmla="*/ 6 h 49"/>
              <a:gd name="T30" fmla="*/ 38 w 58"/>
              <a:gd name="T31" fmla="*/ 9 h 49"/>
              <a:gd name="T32" fmla="*/ 21 w 58"/>
              <a:gd name="T33" fmla="*/ 9 h 49"/>
              <a:gd name="T34" fmla="*/ 22 w 58"/>
              <a:gd name="T35" fmla="*/ 6 h 49"/>
              <a:gd name="T36" fmla="*/ 27 w 58"/>
              <a:gd name="T37" fmla="*/ 26 h 49"/>
              <a:gd name="T38" fmla="*/ 32 w 58"/>
              <a:gd name="T39" fmla="*/ 26 h 49"/>
              <a:gd name="T40" fmla="*/ 32 w 58"/>
              <a:gd name="T41" fmla="*/ 32 h 49"/>
              <a:gd name="T42" fmla="*/ 58 w 58"/>
              <a:gd name="T43" fmla="*/ 32 h 49"/>
              <a:gd name="T44" fmla="*/ 57 w 58"/>
              <a:gd name="T45" fmla="*/ 15 h 49"/>
              <a:gd name="T46" fmla="*/ 52 w 58"/>
              <a:gd name="T47" fmla="*/ 9 h 49"/>
              <a:gd name="T48" fmla="*/ 42 w 58"/>
              <a:gd name="T49" fmla="*/ 9 h 49"/>
              <a:gd name="T50" fmla="*/ 39 w 58"/>
              <a:gd name="T51" fmla="*/ 3 h 49"/>
              <a:gd name="T52" fmla="*/ 36 w 58"/>
              <a:gd name="T53" fmla="*/ 0 h 49"/>
              <a:gd name="T54" fmla="*/ 23 w 58"/>
              <a:gd name="T55" fmla="*/ 0 h 49"/>
              <a:gd name="T56" fmla="*/ 19 w 58"/>
              <a:gd name="T57" fmla="*/ 3 h 49"/>
              <a:gd name="T58" fmla="*/ 16 w 58"/>
              <a:gd name="T59" fmla="*/ 9 h 49"/>
              <a:gd name="T60" fmla="*/ 7 w 58"/>
              <a:gd name="T61" fmla="*/ 9 h 49"/>
              <a:gd name="T62" fmla="*/ 1 w 58"/>
              <a:gd name="T63" fmla="*/ 15 h 49"/>
              <a:gd name="T64" fmla="*/ 0 w 58"/>
              <a:gd name="T65" fmla="*/ 32 h 49"/>
              <a:gd name="T66" fmla="*/ 27 w 58"/>
              <a:gd name="T67" fmla="*/ 32 h 49"/>
              <a:gd name="T68" fmla="*/ 27 w 58"/>
              <a:gd name="T69" fmla="*/ 26 h 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8" h="49">
                <a:moveTo>
                  <a:pt x="32" y="41"/>
                </a:moveTo>
                <a:cubicBezTo>
                  <a:pt x="27" y="41"/>
                  <a:pt x="27" y="41"/>
                  <a:pt x="27" y="41"/>
                </a:cubicBezTo>
                <a:cubicBezTo>
                  <a:pt x="27" y="35"/>
                  <a:pt x="27" y="35"/>
                  <a:pt x="27" y="35"/>
                </a:cubicBezTo>
                <a:cubicBezTo>
                  <a:pt x="2" y="35"/>
                  <a:pt x="2" y="35"/>
                  <a:pt x="2" y="35"/>
                </a:cubicBezTo>
                <a:cubicBezTo>
                  <a:pt x="2" y="35"/>
                  <a:pt x="2" y="40"/>
                  <a:pt x="2" y="44"/>
                </a:cubicBezTo>
                <a:cubicBezTo>
                  <a:pt x="3" y="46"/>
                  <a:pt x="3" y="49"/>
                  <a:pt x="8" y="49"/>
                </a:cubicBezTo>
                <a:cubicBezTo>
                  <a:pt x="51" y="49"/>
                  <a:pt x="51" y="49"/>
                  <a:pt x="51" y="49"/>
                </a:cubicBezTo>
                <a:cubicBezTo>
                  <a:pt x="55" y="49"/>
                  <a:pt x="56" y="46"/>
                  <a:pt x="56" y="44"/>
                </a:cubicBezTo>
                <a:cubicBezTo>
                  <a:pt x="56" y="40"/>
                  <a:pt x="56" y="35"/>
                  <a:pt x="56" y="35"/>
                </a:cubicBezTo>
                <a:cubicBezTo>
                  <a:pt x="32" y="35"/>
                  <a:pt x="32" y="35"/>
                  <a:pt x="32" y="35"/>
                </a:cubicBezTo>
                <a:lnTo>
                  <a:pt x="32" y="41"/>
                </a:lnTo>
                <a:close/>
                <a:moveTo>
                  <a:pt x="22" y="6"/>
                </a:moveTo>
                <a:cubicBezTo>
                  <a:pt x="23" y="5"/>
                  <a:pt x="23" y="4"/>
                  <a:pt x="25" y="4"/>
                </a:cubicBezTo>
                <a:cubicBezTo>
                  <a:pt x="34" y="4"/>
                  <a:pt x="34" y="4"/>
                  <a:pt x="34" y="4"/>
                </a:cubicBezTo>
                <a:cubicBezTo>
                  <a:pt x="35" y="4"/>
                  <a:pt x="35" y="5"/>
                  <a:pt x="36" y="6"/>
                </a:cubicBezTo>
                <a:cubicBezTo>
                  <a:pt x="36" y="6"/>
                  <a:pt x="37" y="8"/>
                  <a:pt x="38" y="9"/>
                </a:cubicBezTo>
                <a:cubicBezTo>
                  <a:pt x="21" y="9"/>
                  <a:pt x="21" y="9"/>
                  <a:pt x="21" y="9"/>
                </a:cubicBezTo>
                <a:cubicBezTo>
                  <a:pt x="22" y="8"/>
                  <a:pt x="22" y="6"/>
                  <a:pt x="22" y="6"/>
                </a:cubicBezTo>
                <a:close/>
                <a:moveTo>
                  <a:pt x="27" y="26"/>
                </a:moveTo>
                <a:cubicBezTo>
                  <a:pt x="32" y="26"/>
                  <a:pt x="32" y="26"/>
                  <a:pt x="32" y="26"/>
                </a:cubicBezTo>
                <a:cubicBezTo>
                  <a:pt x="32" y="32"/>
                  <a:pt x="32" y="32"/>
                  <a:pt x="32" y="32"/>
                </a:cubicBezTo>
                <a:cubicBezTo>
                  <a:pt x="58" y="32"/>
                  <a:pt x="58" y="32"/>
                  <a:pt x="58" y="32"/>
                </a:cubicBezTo>
                <a:cubicBezTo>
                  <a:pt x="58" y="32"/>
                  <a:pt x="57" y="19"/>
                  <a:pt x="57" y="15"/>
                </a:cubicBezTo>
                <a:cubicBezTo>
                  <a:pt x="57" y="11"/>
                  <a:pt x="56" y="9"/>
                  <a:pt x="52" y="9"/>
                </a:cubicBezTo>
                <a:cubicBezTo>
                  <a:pt x="42" y="9"/>
                  <a:pt x="42" y="9"/>
                  <a:pt x="42" y="9"/>
                </a:cubicBezTo>
                <a:cubicBezTo>
                  <a:pt x="41" y="6"/>
                  <a:pt x="39" y="3"/>
                  <a:pt x="39" y="3"/>
                </a:cubicBezTo>
                <a:cubicBezTo>
                  <a:pt x="38" y="1"/>
                  <a:pt x="38" y="0"/>
                  <a:pt x="36" y="0"/>
                </a:cubicBezTo>
                <a:cubicBezTo>
                  <a:pt x="23" y="0"/>
                  <a:pt x="23" y="0"/>
                  <a:pt x="23" y="0"/>
                </a:cubicBezTo>
                <a:cubicBezTo>
                  <a:pt x="21" y="0"/>
                  <a:pt x="20" y="1"/>
                  <a:pt x="19" y="3"/>
                </a:cubicBezTo>
                <a:cubicBezTo>
                  <a:pt x="19" y="3"/>
                  <a:pt x="17" y="6"/>
                  <a:pt x="16" y="9"/>
                </a:cubicBezTo>
                <a:cubicBezTo>
                  <a:pt x="7" y="9"/>
                  <a:pt x="7" y="9"/>
                  <a:pt x="7" y="9"/>
                </a:cubicBezTo>
                <a:cubicBezTo>
                  <a:pt x="3" y="9"/>
                  <a:pt x="1" y="11"/>
                  <a:pt x="1" y="15"/>
                </a:cubicBezTo>
                <a:cubicBezTo>
                  <a:pt x="1" y="19"/>
                  <a:pt x="0" y="32"/>
                  <a:pt x="0" y="32"/>
                </a:cubicBezTo>
                <a:cubicBezTo>
                  <a:pt x="27" y="32"/>
                  <a:pt x="27" y="32"/>
                  <a:pt x="27" y="32"/>
                </a:cubicBezTo>
                <a:lnTo>
                  <a:pt x="27" y="26"/>
                </a:lnTo>
                <a:close/>
              </a:path>
            </a:pathLst>
          </a:custGeom>
          <a:solidFill>
            <a:srgbClr val="2F4050"/>
          </a:solidFill>
          <a:ln>
            <a:noFill/>
          </a:ln>
        </p:spPr>
        <p:txBody>
          <a:bodyPr vert="horz" wrap="square" lIns="91440" tIns="45720" rIns="91440" bIns="45720" numCol="1" anchor="t" anchorCtr="0" compatLnSpc="1">
            <a:prstTxWarp prst="textNoShape">
              <a:avLst/>
            </a:prstTxWarp>
          </a:bodyPr>
          <a:lstStyle/>
          <a:p>
            <a:endParaRPr lang="en-US"/>
          </a:p>
        </p:txBody>
      </p:sp>
      <p:sp>
        <p:nvSpPr>
          <p:cNvPr id="88" name="Metin kutusu 87"/>
          <p:cNvSpPr txBox="1">
            <a:spLocks noGrp="1" noRot="1" noMove="1" noResize="1" noEditPoints="1" noAdjustHandles="1" noChangeArrowheads="1" noChangeShapeType="1"/>
          </p:cNvSpPr>
          <p:nvPr/>
        </p:nvSpPr>
        <p:spPr>
          <a:xfrm>
            <a:off x="2303073" y="1723956"/>
            <a:ext cx="1196684" cy="230832"/>
          </a:xfrm>
          <a:prstGeom prst="rect">
            <a:avLst/>
          </a:prstGeom>
          <a:noFill/>
        </p:spPr>
        <p:txBody>
          <a:bodyPr wrap="square" rtlCol="0">
            <a:spAutoFit/>
          </a:bodyPr>
          <a:lstStyle/>
          <a:p>
            <a:r>
              <a:rPr lang="tr-TR" sz="900" b="1" dirty="0">
                <a:solidFill>
                  <a:srgbClr val="2F4050"/>
                </a:solidFill>
              </a:rPr>
              <a:t>01.07.24-01.09.24</a:t>
            </a:r>
          </a:p>
        </p:txBody>
      </p:sp>
      <p:sp>
        <p:nvSpPr>
          <p:cNvPr id="89" name="Metin kutusu 88">
            <a:extLst>
              <a:ext uri="{FF2B5EF4-FFF2-40B4-BE49-F238E27FC236}">
                <a16:creationId xmlns:a16="http://schemas.microsoft.com/office/drawing/2014/main" id="{7411C398-F42D-4353-8E12-2A2636EE14C8}"/>
              </a:ext>
            </a:extLst>
          </p:cNvPr>
          <p:cNvSpPr txBox="1">
            <a:spLocks/>
          </p:cNvSpPr>
          <p:nvPr/>
        </p:nvSpPr>
        <p:spPr>
          <a:xfrm>
            <a:off x="3253281" y="1701515"/>
            <a:ext cx="3011787" cy="261610"/>
          </a:xfrm>
          <a:prstGeom prst="rect">
            <a:avLst/>
          </a:prstGeom>
          <a:noFill/>
        </p:spPr>
        <p:txBody>
          <a:bodyPr wrap="square" rtlCol="0">
            <a:spAutoFit/>
          </a:bodyPr>
          <a:lstStyle/>
          <a:p>
            <a:r>
              <a:rPr lang="tr-TR" sz="1100" b="1" dirty="0"/>
              <a:t>Fatih Savunma İmalat Stajı (Kısa Dönem Staj) </a:t>
            </a:r>
          </a:p>
        </p:txBody>
      </p:sp>
      <p:sp>
        <p:nvSpPr>
          <p:cNvPr id="90" name="Metin kutusu 89">
            <a:extLst>
              <a:ext uri="{FF2B5EF4-FFF2-40B4-BE49-F238E27FC236}">
                <a16:creationId xmlns:a16="http://schemas.microsoft.com/office/drawing/2014/main" id="{7411C398-F42D-4353-8E12-2A2636EE14C8}"/>
              </a:ext>
            </a:extLst>
          </p:cNvPr>
          <p:cNvSpPr txBox="1"/>
          <p:nvPr/>
        </p:nvSpPr>
        <p:spPr>
          <a:xfrm>
            <a:off x="3260227" y="1866779"/>
            <a:ext cx="1522880" cy="246221"/>
          </a:xfrm>
          <a:prstGeom prst="rect">
            <a:avLst/>
          </a:prstGeom>
          <a:noFill/>
        </p:spPr>
        <p:txBody>
          <a:bodyPr wrap="square" rtlCol="0">
            <a:spAutoFit/>
          </a:bodyPr>
          <a:lstStyle/>
          <a:p>
            <a:r>
              <a:rPr lang="tr-TR" sz="1000" dirty="0">
                <a:solidFill>
                  <a:schemeClr val="bg1">
                    <a:lumMod val="65000"/>
                  </a:schemeClr>
                </a:solidFill>
              </a:rPr>
              <a:t>Ankara, </a:t>
            </a:r>
            <a:r>
              <a:rPr lang="tr-TR" sz="1000" dirty="0" err="1">
                <a:solidFill>
                  <a:schemeClr val="bg1">
                    <a:lumMod val="65000"/>
                  </a:schemeClr>
                </a:solidFill>
              </a:rPr>
              <a:t>Turkey</a:t>
            </a:r>
            <a:endParaRPr lang="en-US" sz="1000" dirty="0">
              <a:solidFill>
                <a:schemeClr val="bg1">
                  <a:lumMod val="65000"/>
                </a:schemeClr>
              </a:solidFill>
            </a:endParaRPr>
          </a:p>
        </p:txBody>
      </p:sp>
      <p:sp>
        <p:nvSpPr>
          <p:cNvPr id="91" name="Metin kutusu 90">
            <a:extLst>
              <a:ext uri="{FF2B5EF4-FFF2-40B4-BE49-F238E27FC236}">
                <a16:creationId xmlns:a16="http://schemas.microsoft.com/office/drawing/2014/main" id="{7411C398-F42D-4353-8E12-2A2636EE14C8}"/>
              </a:ext>
            </a:extLst>
          </p:cNvPr>
          <p:cNvSpPr txBox="1">
            <a:spLocks/>
          </p:cNvSpPr>
          <p:nvPr/>
        </p:nvSpPr>
        <p:spPr>
          <a:xfrm>
            <a:off x="3260226" y="2035051"/>
            <a:ext cx="3492000" cy="2062103"/>
          </a:xfrm>
          <a:prstGeom prst="rect">
            <a:avLst/>
          </a:prstGeom>
          <a:noFill/>
        </p:spPr>
        <p:txBody>
          <a:bodyPr wrap="square" rtlCol="0">
            <a:spAutoFit/>
          </a:bodyPr>
          <a:lstStyle/>
          <a:p>
            <a:pPr marL="171450" indent="-171450">
              <a:buFont typeface="Arial" panose="020B0604020202020204" pitchFamily="34" charset="0"/>
              <a:buChar char="•"/>
            </a:pPr>
            <a:r>
              <a:rPr lang="tr-TR" sz="1000" dirty="0"/>
              <a:t>Savunma sanayi projelerinde kullanılan mekanik sistemlerin analizi ve tasarımı üzerinde çalıştım.</a:t>
            </a:r>
          </a:p>
          <a:p>
            <a:pPr marL="171450" indent="-171450">
              <a:buFont typeface="Arial" panose="020B0604020202020204" pitchFamily="34" charset="0"/>
              <a:buChar char="•"/>
            </a:pPr>
            <a:r>
              <a:rPr lang="tr-TR" sz="1000" dirty="0"/>
              <a:t>CAD,CAM yazılımları (örneğin, </a:t>
            </a:r>
            <a:r>
              <a:rPr lang="tr-TR" sz="1000" dirty="0" err="1"/>
              <a:t>SolidWorks</a:t>
            </a:r>
            <a:r>
              <a:rPr lang="tr-TR" sz="1000" dirty="0"/>
              <a:t>) kullanarak parça ve sistem modellemeleri gerçekleştirdim.</a:t>
            </a:r>
          </a:p>
          <a:p>
            <a:pPr marL="171450" indent="-171450">
              <a:buFont typeface="Arial" panose="020B0604020202020204" pitchFamily="34" charset="0"/>
              <a:buChar char="•"/>
            </a:pPr>
            <a:r>
              <a:rPr lang="tr-TR" sz="1000" dirty="0"/>
              <a:t>Üretim süreçlerine yönelik teknik çizimler hazırlayarak saha uygulamaları için gerekli düzenlemeleri yaptım.</a:t>
            </a:r>
          </a:p>
          <a:p>
            <a:pPr marL="171450" indent="-171450">
              <a:buFont typeface="Arial" panose="020B0604020202020204" pitchFamily="34" charset="0"/>
              <a:buChar char="•"/>
            </a:pPr>
            <a:r>
              <a:rPr lang="tr-TR" sz="1000" dirty="0"/>
              <a:t>Takım çalışması ve proje yönetimi süreçlerinde aktif rol alarak, mühendislik çözümlerinin geliştirilmesine katkıda bulundum.</a:t>
            </a:r>
          </a:p>
          <a:p>
            <a:pPr marL="171450" indent="-171450">
              <a:buFont typeface="Arial" panose="020B0604020202020204" pitchFamily="34" charset="0"/>
              <a:buChar char="•"/>
            </a:pPr>
            <a:r>
              <a:rPr lang="tr-TR" sz="1000" dirty="0"/>
              <a:t>Solidworks </a:t>
            </a:r>
            <a:r>
              <a:rPr lang="tr-TR" sz="1000" dirty="0" err="1"/>
              <a:t>cad</a:t>
            </a:r>
            <a:r>
              <a:rPr lang="tr-TR" sz="1000" dirty="0"/>
              <a:t>, cam yazılımlarında kendimi geliştirdim ve </a:t>
            </a:r>
            <a:r>
              <a:rPr lang="tr-TR" sz="1000" dirty="0" err="1"/>
              <a:t>argede</a:t>
            </a:r>
            <a:r>
              <a:rPr lang="tr-TR" sz="1000" dirty="0"/>
              <a:t> ki parçaların analizini yüzeyselde olsa yapma fırsatı buldum.</a:t>
            </a:r>
          </a:p>
          <a:p>
            <a:pPr marL="171450" indent="-171450">
              <a:buFont typeface="Arial" panose="020B0604020202020204" pitchFamily="34" charset="0"/>
              <a:buChar char="•"/>
            </a:pPr>
            <a:endParaRPr lang="tr-TR" sz="800" dirty="0"/>
          </a:p>
        </p:txBody>
      </p:sp>
      <p:cxnSp>
        <p:nvCxnSpPr>
          <p:cNvPr id="93" name="Düz Bağlayıcı 92"/>
          <p:cNvCxnSpPr/>
          <p:nvPr/>
        </p:nvCxnSpPr>
        <p:spPr>
          <a:xfrm>
            <a:off x="343126" y="1593303"/>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95" name="Metin kutusu 94"/>
          <p:cNvSpPr txBox="1"/>
          <p:nvPr/>
        </p:nvSpPr>
        <p:spPr>
          <a:xfrm>
            <a:off x="261530" y="1303598"/>
            <a:ext cx="822661" cy="307777"/>
          </a:xfrm>
          <a:prstGeom prst="rect">
            <a:avLst/>
          </a:prstGeom>
          <a:noFill/>
        </p:spPr>
        <p:txBody>
          <a:bodyPr wrap="none" rtlCol="0">
            <a:spAutoFit/>
          </a:bodyPr>
          <a:lstStyle/>
          <a:p>
            <a:r>
              <a:rPr lang="tr-TR" sz="1400" b="1" dirty="0">
                <a:solidFill>
                  <a:schemeClr val="bg1"/>
                </a:solidFill>
              </a:rPr>
              <a:t>İLETİŞİM</a:t>
            </a:r>
          </a:p>
        </p:txBody>
      </p:sp>
      <p:cxnSp>
        <p:nvCxnSpPr>
          <p:cNvPr id="97" name="Düz Bağlayıcı 96"/>
          <p:cNvCxnSpPr/>
          <p:nvPr/>
        </p:nvCxnSpPr>
        <p:spPr>
          <a:xfrm>
            <a:off x="2463708" y="1594709"/>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99" name="Metin kutusu 98"/>
          <p:cNvSpPr txBox="1"/>
          <p:nvPr/>
        </p:nvSpPr>
        <p:spPr>
          <a:xfrm>
            <a:off x="2386952" y="1318301"/>
            <a:ext cx="1112805" cy="307777"/>
          </a:xfrm>
          <a:prstGeom prst="rect">
            <a:avLst/>
          </a:prstGeom>
          <a:noFill/>
        </p:spPr>
        <p:txBody>
          <a:bodyPr wrap="none" rtlCol="0">
            <a:spAutoFit/>
          </a:bodyPr>
          <a:lstStyle/>
          <a:p>
            <a:r>
              <a:rPr lang="tr-TR" sz="1400" b="1" dirty="0"/>
              <a:t>İŞ DENEYİMİ</a:t>
            </a:r>
          </a:p>
        </p:txBody>
      </p:sp>
      <p:sp>
        <p:nvSpPr>
          <p:cNvPr id="98" name="Oval 97"/>
          <p:cNvSpPr>
            <a:spLocks noChangeAspect="1"/>
          </p:cNvSpPr>
          <p:nvPr/>
        </p:nvSpPr>
        <p:spPr>
          <a:xfrm>
            <a:off x="2210998" y="1780452"/>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1" name="Oval 110"/>
          <p:cNvSpPr>
            <a:spLocks noChangeAspect="1"/>
          </p:cNvSpPr>
          <p:nvPr/>
        </p:nvSpPr>
        <p:spPr>
          <a:xfrm>
            <a:off x="2181297" y="5874158"/>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13" name="Düz Bağlayıcı 112"/>
          <p:cNvCxnSpPr>
            <a:cxnSpLocks/>
          </p:cNvCxnSpPr>
          <p:nvPr/>
        </p:nvCxnSpPr>
        <p:spPr>
          <a:xfrm>
            <a:off x="2316939" y="6236691"/>
            <a:ext cx="0" cy="763438"/>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114" name="Düz Bağlayıcı 113"/>
          <p:cNvCxnSpPr/>
          <p:nvPr/>
        </p:nvCxnSpPr>
        <p:spPr>
          <a:xfrm>
            <a:off x="2515872" y="6101732"/>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115" name="Metin kutusu 114"/>
          <p:cNvSpPr txBox="1"/>
          <p:nvPr/>
        </p:nvSpPr>
        <p:spPr>
          <a:xfrm>
            <a:off x="2439116" y="5825324"/>
            <a:ext cx="725455" cy="307777"/>
          </a:xfrm>
          <a:prstGeom prst="rect">
            <a:avLst/>
          </a:prstGeom>
          <a:noFill/>
        </p:spPr>
        <p:txBody>
          <a:bodyPr wrap="none" rtlCol="0">
            <a:spAutoFit/>
          </a:bodyPr>
          <a:lstStyle/>
          <a:p>
            <a:r>
              <a:rPr lang="tr-TR" sz="1400" b="1" dirty="0"/>
              <a:t>EĞİTİM</a:t>
            </a:r>
          </a:p>
        </p:txBody>
      </p:sp>
      <p:sp>
        <p:nvSpPr>
          <p:cNvPr id="116" name="Oval 115"/>
          <p:cNvSpPr>
            <a:spLocks noChangeAspect="1"/>
          </p:cNvSpPr>
          <p:nvPr/>
        </p:nvSpPr>
        <p:spPr>
          <a:xfrm>
            <a:off x="2263162" y="6306525"/>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7" name="Metin kutusu 116"/>
          <p:cNvSpPr txBox="1"/>
          <p:nvPr/>
        </p:nvSpPr>
        <p:spPr>
          <a:xfrm>
            <a:off x="2439116" y="6235698"/>
            <a:ext cx="1196684" cy="230832"/>
          </a:xfrm>
          <a:prstGeom prst="rect">
            <a:avLst/>
          </a:prstGeom>
          <a:noFill/>
        </p:spPr>
        <p:txBody>
          <a:bodyPr wrap="square" rtlCol="0">
            <a:spAutoFit/>
          </a:bodyPr>
          <a:lstStyle/>
          <a:p>
            <a:r>
              <a:rPr lang="tr-TR" sz="900" b="1" dirty="0">
                <a:solidFill>
                  <a:srgbClr val="2F4050"/>
                </a:solidFill>
              </a:rPr>
              <a:t>09.2022 – 06.2026</a:t>
            </a:r>
          </a:p>
        </p:txBody>
      </p:sp>
      <p:sp>
        <p:nvSpPr>
          <p:cNvPr id="118" name="Metin kutusu 117">
            <a:extLst>
              <a:ext uri="{FF2B5EF4-FFF2-40B4-BE49-F238E27FC236}">
                <a16:creationId xmlns:a16="http://schemas.microsoft.com/office/drawing/2014/main" id="{7411C398-F42D-4353-8E12-2A2636EE14C8}"/>
              </a:ext>
            </a:extLst>
          </p:cNvPr>
          <p:cNvSpPr txBox="1"/>
          <p:nvPr/>
        </p:nvSpPr>
        <p:spPr>
          <a:xfrm>
            <a:off x="3389325" y="6213257"/>
            <a:ext cx="3179753" cy="261610"/>
          </a:xfrm>
          <a:prstGeom prst="rect">
            <a:avLst/>
          </a:prstGeom>
          <a:noFill/>
        </p:spPr>
        <p:txBody>
          <a:bodyPr wrap="square" rtlCol="0">
            <a:spAutoFit/>
          </a:bodyPr>
          <a:lstStyle/>
          <a:p>
            <a:r>
              <a:rPr lang="tr-TR" sz="1100" b="1" dirty="0"/>
              <a:t>Makine Mühendisi – SELÇUK ÜNİVERSİTESİ</a:t>
            </a:r>
          </a:p>
        </p:txBody>
      </p:sp>
      <p:sp>
        <p:nvSpPr>
          <p:cNvPr id="120" name="Metin kutusu 119">
            <a:extLst>
              <a:ext uri="{FF2B5EF4-FFF2-40B4-BE49-F238E27FC236}">
                <a16:creationId xmlns:a16="http://schemas.microsoft.com/office/drawing/2014/main" id="{7411C398-F42D-4353-8E12-2A2636EE14C8}"/>
              </a:ext>
            </a:extLst>
          </p:cNvPr>
          <p:cNvSpPr txBox="1"/>
          <p:nvPr/>
        </p:nvSpPr>
        <p:spPr>
          <a:xfrm>
            <a:off x="3401796" y="6415619"/>
            <a:ext cx="3492000" cy="246221"/>
          </a:xfrm>
          <a:prstGeom prst="rect">
            <a:avLst/>
          </a:prstGeom>
          <a:noFill/>
        </p:spPr>
        <p:txBody>
          <a:bodyPr wrap="square" rtlCol="0">
            <a:spAutoFit/>
          </a:bodyPr>
          <a:lstStyle/>
          <a:p>
            <a:r>
              <a:rPr lang="tr-TR" sz="1000" dirty="0"/>
              <a:t>Lisans Eğitimi – GPA : 2.85 – Konya TÜRKYİE</a:t>
            </a:r>
          </a:p>
        </p:txBody>
      </p:sp>
      <p:sp>
        <p:nvSpPr>
          <p:cNvPr id="125" name="Oval 124"/>
          <p:cNvSpPr>
            <a:spLocks noChangeAspect="1"/>
          </p:cNvSpPr>
          <p:nvPr/>
        </p:nvSpPr>
        <p:spPr>
          <a:xfrm flipV="1">
            <a:off x="2271180" y="6912923"/>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6" name="Metin kutusu 125"/>
          <p:cNvSpPr txBox="1"/>
          <p:nvPr/>
        </p:nvSpPr>
        <p:spPr>
          <a:xfrm>
            <a:off x="2463556" y="6896191"/>
            <a:ext cx="1196684" cy="230832"/>
          </a:xfrm>
          <a:prstGeom prst="rect">
            <a:avLst/>
          </a:prstGeom>
          <a:noFill/>
        </p:spPr>
        <p:txBody>
          <a:bodyPr wrap="square" rtlCol="0">
            <a:spAutoFit/>
          </a:bodyPr>
          <a:lstStyle/>
          <a:p>
            <a:r>
              <a:rPr lang="tr-TR" sz="900" b="1" dirty="0">
                <a:solidFill>
                  <a:srgbClr val="2F4050"/>
                </a:solidFill>
              </a:rPr>
              <a:t>09.2018 – 06.2022</a:t>
            </a:r>
          </a:p>
        </p:txBody>
      </p:sp>
      <p:sp>
        <p:nvSpPr>
          <p:cNvPr id="127" name="Metin kutusu 126">
            <a:extLst>
              <a:ext uri="{FF2B5EF4-FFF2-40B4-BE49-F238E27FC236}">
                <a16:creationId xmlns:a16="http://schemas.microsoft.com/office/drawing/2014/main" id="{7411C398-F42D-4353-8E12-2A2636EE14C8}"/>
              </a:ext>
            </a:extLst>
          </p:cNvPr>
          <p:cNvSpPr txBox="1"/>
          <p:nvPr/>
        </p:nvSpPr>
        <p:spPr>
          <a:xfrm>
            <a:off x="3413765" y="6873750"/>
            <a:ext cx="3179753" cy="261610"/>
          </a:xfrm>
          <a:prstGeom prst="rect">
            <a:avLst/>
          </a:prstGeom>
          <a:noFill/>
        </p:spPr>
        <p:txBody>
          <a:bodyPr wrap="square" rtlCol="0">
            <a:spAutoFit/>
          </a:bodyPr>
          <a:lstStyle/>
          <a:p>
            <a:r>
              <a:rPr lang="tr-TR" sz="1100" b="1" dirty="0"/>
              <a:t>Düz Lise – YAHYA KEMAL BEYATLI ANADOLU LİSESİ</a:t>
            </a:r>
          </a:p>
        </p:txBody>
      </p:sp>
      <p:sp>
        <p:nvSpPr>
          <p:cNvPr id="128" name="Metin kutusu 127">
            <a:extLst>
              <a:ext uri="{FF2B5EF4-FFF2-40B4-BE49-F238E27FC236}">
                <a16:creationId xmlns:a16="http://schemas.microsoft.com/office/drawing/2014/main" id="{7411C398-F42D-4353-8E12-2A2636EE14C8}"/>
              </a:ext>
            </a:extLst>
          </p:cNvPr>
          <p:cNvSpPr txBox="1"/>
          <p:nvPr/>
        </p:nvSpPr>
        <p:spPr>
          <a:xfrm>
            <a:off x="3453288" y="7075395"/>
            <a:ext cx="3492000" cy="246221"/>
          </a:xfrm>
          <a:prstGeom prst="rect">
            <a:avLst/>
          </a:prstGeom>
          <a:noFill/>
        </p:spPr>
        <p:txBody>
          <a:bodyPr wrap="square" rtlCol="0">
            <a:spAutoFit/>
          </a:bodyPr>
          <a:lstStyle/>
          <a:p>
            <a:r>
              <a:rPr lang="tr-TR" sz="1000" dirty="0"/>
              <a:t>GPA: 4,60 – Ankara Türkiye </a:t>
            </a:r>
          </a:p>
        </p:txBody>
      </p:sp>
      <p:sp>
        <p:nvSpPr>
          <p:cNvPr id="131" name="Metin kutusu 130">
            <a:extLst>
              <a:ext uri="{FF2B5EF4-FFF2-40B4-BE49-F238E27FC236}">
                <a16:creationId xmlns:a16="http://schemas.microsoft.com/office/drawing/2014/main" id="{C68D0DD0-DBD3-47A1-8FE2-2F0F8F96E106}"/>
              </a:ext>
            </a:extLst>
          </p:cNvPr>
          <p:cNvSpPr txBox="1">
            <a:spLocks/>
          </p:cNvSpPr>
          <p:nvPr/>
        </p:nvSpPr>
        <p:spPr>
          <a:xfrm>
            <a:off x="538758" y="1872398"/>
            <a:ext cx="1340633" cy="553998"/>
          </a:xfrm>
          <a:prstGeom prst="rect">
            <a:avLst/>
          </a:prstGeom>
          <a:noFill/>
        </p:spPr>
        <p:txBody>
          <a:bodyPr wrap="square" rtlCol="0">
            <a:spAutoFit/>
          </a:bodyPr>
          <a:lstStyle/>
          <a:p>
            <a:r>
              <a:rPr lang="tr-TR" sz="1000" dirty="0">
                <a:solidFill>
                  <a:schemeClr val="bg1">
                    <a:lumMod val="85000"/>
                  </a:schemeClr>
                </a:solidFill>
              </a:rPr>
              <a:t>Ankara/Yenimahalle</a:t>
            </a:r>
          </a:p>
          <a:p>
            <a:r>
              <a:rPr lang="tr-TR" sz="1000" dirty="0">
                <a:solidFill>
                  <a:schemeClr val="bg1">
                    <a:lumMod val="85000"/>
                  </a:schemeClr>
                </a:solidFill>
              </a:rPr>
              <a:t>Yunus Emre Mahallesi</a:t>
            </a:r>
          </a:p>
          <a:p>
            <a:r>
              <a:rPr lang="tr-TR" sz="1000" dirty="0">
                <a:solidFill>
                  <a:schemeClr val="bg1">
                    <a:lumMod val="85000"/>
                  </a:schemeClr>
                </a:solidFill>
              </a:rPr>
              <a:t>No:7/6</a:t>
            </a:r>
            <a:endParaRPr lang="en-US" sz="1000" dirty="0">
              <a:solidFill>
                <a:schemeClr val="bg1">
                  <a:lumMod val="85000"/>
                </a:schemeClr>
              </a:solidFill>
            </a:endParaRPr>
          </a:p>
        </p:txBody>
      </p:sp>
      <p:sp>
        <p:nvSpPr>
          <p:cNvPr id="132" name="Metin kutusu 131">
            <a:extLst>
              <a:ext uri="{FF2B5EF4-FFF2-40B4-BE49-F238E27FC236}">
                <a16:creationId xmlns:a16="http://schemas.microsoft.com/office/drawing/2014/main" id="{C68D0DD0-DBD3-47A1-8FE2-2F0F8F96E106}"/>
              </a:ext>
            </a:extLst>
          </p:cNvPr>
          <p:cNvSpPr txBox="1">
            <a:spLocks/>
          </p:cNvSpPr>
          <p:nvPr/>
        </p:nvSpPr>
        <p:spPr>
          <a:xfrm>
            <a:off x="518116" y="2693973"/>
            <a:ext cx="1414562" cy="246221"/>
          </a:xfrm>
          <a:prstGeom prst="rect">
            <a:avLst/>
          </a:prstGeom>
          <a:noFill/>
        </p:spPr>
        <p:txBody>
          <a:bodyPr wrap="square" rtlCol="0">
            <a:spAutoFit/>
          </a:bodyPr>
          <a:lstStyle/>
          <a:p>
            <a:r>
              <a:rPr lang="tr-TR" sz="1000" dirty="0">
                <a:solidFill>
                  <a:schemeClr val="bg1">
                    <a:lumMod val="85000"/>
                  </a:schemeClr>
                </a:solidFill>
              </a:rPr>
              <a:t>0539 682 7478</a:t>
            </a:r>
            <a:endParaRPr lang="en-US" sz="1000" dirty="0">
              <a:solidFill>
                <a:schemeClr val="bg1">
                  <a:lumMod val="85000"/>
                </a:schemeClr>
              </a:solidFill>
            </a:endParaRPr>
          </a:p>
        </p:txBody>
      </p:sp>
      <p:sp>
        <p:nvSpPr>
          <p:cNvPr id="133" name="Metin kutusu 132">
            <a:extLst>
              <a:ext uri="{FF2B5EF4-FFF2-40B4-BE49-F238E27FC236}">
                <a16:creationId xmlns:a16="http://schemas.microsoft.com/office/drawing/2014/main" id="{C68D0DD0-DBD3-47A1-8FE2-2F0F8F96E106}"/>
              </a:ext>
            </a:extLst>
          </p:cNvPr>
          <p:cNvSpPr txBox="1"/>
          <p:nvPr/>
        </p:nvSpPr>
        <p:spPr>
          <a:xfrm>
            <a:off x="497437" y="3058623"/>
            <a:ext cx="1347436" cy="261610"/>
          </a:xfrm>
          <a:prstGeom prst="rect">
            <a:avLst/>
          </a:prstGeom>
          <a:noFill/>
        </p:spPr>
        <p:txBody>
          <a:bodyPr wrap="square" rtlCol="0">
            <a:spAutoFit/>
          </a:bodyPr>
          <a:lstStyle/>
          <a:p>
            <a:r>
              <a:rPr lang="tr-TR" sz="1100" b="1" dirty="0">
                <a:solidFill>
                  <a:schemeClr val="bg1"/>
                </a:solidFill>
              </a:rPr>
              <a:t>E-MAİL</a:t>
            </a:r>
            <a:endParaRPr lang="en-US" sz="1100" b="1" dirty="0">
              <a:solidFill>
                <a:schemeClr val="bg1"/>
              </a:solidFill>
            </a:endParaRPr>
          </a:p>
        </p:txBody>
      </p:sp>
      <p:cxnSp>
        <p:nvCxnSpPr>
          <p:cNvPr id="135" name="Düz Bağlayıcı 134"/>
          <p:cNvCxnSpPr/>
          <p:nvPr/>
        </p:nvCxnSpPr>
        <p:spPr>
          <a:xfrm>
            <a:off x="343126" y="4180047"/>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36" name="Metin kutusu 135"/>
          <p:cNvSpPr txBox="1">
            <a:spLocks noGrp="1" noRot="1" noMove="1" noResize="1" noEditPoints="1" noAdjustHandles="1" noChangeArrowheads="1" noChangeShapeType="1"/>
          </p:cNvSpPr>
          <p:nvPr/>
        </p:nvSpPr>
        <p:spPr>
          <a:xfrm>
            <a:off x="261530" y="3890342"/>
            <a:ext cx="1399422" cy="307777"/>
          </a:xfrm>
          <a:prstGeom prst="rect">
            <a:avLst/>
          </a:prstGeom>
          <a:noFill/>
        </p:spPr>
        <p:txBody>
          <a:bodyPr wrap="none" rtlCol="0">
            <a:spAutoFit/>
          </a:bodyPr>
          <a:lstStyle/>
          <a:p>
            <a:r>
              <a:rPr lang="tr-TR" sz="1400" b="1" dirty="0">
                <a:solidFill>
                  <a:schemeClr val="bg1"/>
                </a:solidFill>
              </a:rPr>
              <a:t>KİŞİSEL BİLGİLER</a:t>
            </a:r>
          </a:p>
        </p:txBody>
      </p:sp>
      <p:sp>
        <p:nvSpPr>
          <p:cNvPr id="137" name="Freeform 260"/>
          <p:cNvSpPr>
            <a:spLocks noGrp="1" noRot="1" noChangeAspect="1" noMove="1" noResize="1" noEditPoints="1" noAdjustHandles="1" noChangeArrowheads="1" noChangeShapeType="1"/>
          </p:cNvSpPr>
          <p:nvPr/>
        </p:nvSpPr>
        <p:spPr bwMode="auto">
          <a:xfrm>
            <a:off x="329242" y="4360958"/>
            <a:ext cx="144000" cy="144000"/>
          </a:xfrm>
          <a:custGeom>
            <a:avLst/>
            <a:gdLst>
              <a:gd name="T0" fmla="*/ 0 w 185"/>
              <a:gd name="T1" fmla="*/ 92 h 185"/>
              <a:gd name="T2" fmla="*/ 123 w 185"/>
              <a:gd name="T3" fmla="*/ 65 h 185"/>
              <a:gd name="T4" fmla="*/ 133 w 185"/>
              <a:gd name="T5" fmla="*/ 59 h 185"/>
              <a:gd name="T6" fmla="*/ 146 w 185"/>
              <a:gd name="T7" fmla="*/ 56 h 185"/>
              <a:gd name="T8" fmla="*/ 143 w 185"/>
              <a:gd name="T9" fmla="*/ 51 h 185"/>
              <a:gd name="T10" fmla="*/ 134 w 185"/>
              <a:gd name="T11" fmla="*/ 43 h 185"/>
              <a:gd name="T12" fmla="*/ 128 w 185"/>
              <a:gd name="T13" fmla="*/ 43 h 185"/>
              <a:gd name="T14" fmla="*/ 123 w 185"/>
              <a:gd name="T15" fmla="*/ 39 h 185"/>
              <a:gd name="T16" fmla="*/ 111 w 185"/>
              <a:gd name="T17" fmla="*/ 35 h 185"/>
              <a:gd name="T18" fmla="*/ 113 w 185"/>
              <a:gd name="T19" fmla="*/ 47 h 185"/>
              <a:gd name="T20" fmla="*/ 108 w 185"/>
              <a:gd name="T21" fmla="*/ 57 h 185"/>
              <a:gd name="T22" fmla="*/ 99 w 185"/>
              <a:gd name="T23" fmla="*/ 50 h 185"/>
              <a:gd name="T24" fmla="*/ 85 w 185"/>
              <a:gd name="T25" fmla="*/ 43 h 185"/>
              <a:gd name="T26" fmla="*/ 89 w 185"/>
              <a:gd name="T27" fmla="*/ 33 h 185"/>
              <a:gd name="T28" fmla="*/ 102 w 185"/>
              <a:gd name="T29" fmla="*/ 28 h 185"/>
              <a:gd name="T30" fmla="*/ 100 w 185"/>
              <a:gd name="T31" fmla="*/ 23 h 185"/>
              <a:gd name="T32" fmla="*/ 91 w 185"/>
              <a:gd name="T33" fmla="*/ 24 h 185"/>
              <a:gd name="T34" fmla="*/ 81 w 185"/>
              <a:gd name="T35" fmla="*/ 18 h 185"/>
              <a:gd name="T36" fmla="*/ 82 w 185"/>
              <a:gd name="T37" fmla="*/ 25 h 185"/>
              <a:gd name="T38" fmla="*/ 76 w 185"/>
              <a:gd name="T39" fmla="*/ 25 h 185"/>
              <a:gd name="T40" fmla="*/ 68 w 185"/>
              <a:gd name="T41" fmla="*/ 19 h 185"/>
              <a:gd name="T42" fmla="*/ 61 w 185"/>
              <a:gd name="T43" fmla="*/ 23 h 185"/>
              <a:gd name="T44" fmla="*/ 69 w 185"/>
              <a:gd name="T45" fmla="*/ 24 h 185"/>
              <a:gd name="T46" fmla="*/ 63 w 185"/>
              <a:gd name="T47" fmla="*/ 28 h 185"/>
              <a:gd name="T48" fmla="*/ 27 w 185"/>
              <a:gd name="T49" fmla="*/ 51 h 185"/>
              <a:gd name="T50" fmla="*/ 32 w 185"/>
              <a:gd name="T51" fmla="*/ 57 h 185"/>
              <a:gd name="T52" fmla="*/ 38 w 185"/>
              <a:gd name="T53" fmla="*/ 65 h 185"/>
              <a:gd name="T54" fmla="*/ 36 w 185"/>
              <a:gd name="T55" fmla="*/ 76 h 185"/>
              <a:gd name="T56" fmla="*/ 43 w 185"/>
              <a:gd name="T57" fmla="*/ 89 h 185"/>
              <a:gd name="T58" fmla="*/ 52 w 185"/>
              <a:gd name="T59" fmla="*/ 103 h 185"/>
              <a:gd name="T60" fmla="*/ 57 w 185"/>
              <a:gd name="T61" fmla="*/ 109 h 185"/>
              <a:gd name="T62" fmla="*/ 51 w 185"/>
              <a:gd name="T63" fmla="*/ 95 h 185"/>
              <a:gd name="T64" fmla="*/ 61 w 185"/>
              <a:gd name="T65" fmla="*/ 108 h 185"/>
              <a:gd name="T66" fmla="*/ 73 w 185"/>
              <a:gd name="T67" fmla="*/ 122 h 185"/>
              <a:gd name="T68" fmla="*/ 89 w 185"/>
              <a:gd name="T69" fmla="*/ 129 h 185"/>
              <a:gd name="T70" fmla="*/ 103 w 185"/>
              <a:gd name="T71" fmla="*/ 140 h 185"/>
              <a:gd name="T72" fmla="*/ 108 w 185"/>
              <a:gd name="T73" fmla="*/ 138 h 185"/>
              <a:gd name="T74" fmla="*/ 102 w 185"/>
              <a:gd name="T75" fmla="*/ 129 h 185"/>
              <a:gd name="T76" fmla="*/ 95 w 185"/>
              <a:gd name="T77" fmla="*/ 126 h 185"/>
              <a:gd name="T78" fmla="*/ 94 w 185"/>
              <a:gd name="T79" fmla="*/ 115 h 185"/>
              <a:gd name="T80" fmla="*/ 83 w 185"/>
              <a:gd name="T81" fmla="*/ 120 h 185"/>
              <a:gd name="T82" fmla="*/ 81 w 185"/>
              <a:gd name="T83" fmla="*/ 101 h 185"/>
              <a:gd name="T84" fmla="*/ 89 w 185"/>
              <a:gd name="T85" fmla="*/ 99 h 185"/>
              <a:gd name="T86" fmla="*/ 95 w 185"/>
              <a:gd name="T87" fmla="*/ 97 h 185"/>
              <a:gd name="T88" fmla="*/ 103 w 185"/>
              <a:gd name="T89" fmla="*/ 101 h 185"/>
              <a:gd name="T90" fmla="*/ 107 w 185"/>
              <a:gd name="T91" fmla="*/ 99 h 185"/>
              <a:gd name="T92" fmla="*/ 113 w 185"/>
              <a:gd name="T93" fmla="*/ 86 h 185"/>
              <a:gd name="T94" fmla="*/ 112 w 185"/>
              <a:gd name="T95" fmla="*/ 82 h 185"/>
              <a:gd name="T96" fmla="*/ 121 w 185"/>
              <a:gd name="T97" fmla="*/ 75 h 185"/>
              <a:gd name="T98" fmla="*/ 128 w 185"/>
              <a:gd name="T99" fmla="*/ 69 h 185"/>
              <a:gd name="T100" fmla="*/ 132 w 185"/>
              <a:gd name="T101" fmla="*/ 63 h 185"/>
              <a:gd name="T102" fmla="*/ 123 w 185"/>
              <a:gd name="T103" fmla="*/ 65 h 185"/>
              <a:gd name="T104" fmla="*/ 142 w 185"/>
              <a:gd name="T105" fmla="*/ 143 h 185"/>
              <a:gd name="T106" fmla="*/ 131 w 185"/>
              <a:gd name="T107" fmla="*/ 138 h 185"/>
              <a:gd name="T108" fmla="*/ 121 w 185"/>
              <a:gd name="T109" fmla="*/ 138 h 185"/>
              <a:gd name="T110" fmla="*/ 114 w 185"/>
              <a:gd name="T111" fmla="*/ 137 h 185"/>
              <a:gd name="T112" fmla="*/ 111 w 185"/>
              <a:gd name="T113" fmla="*/ 147 h 185"/>
              <a:gd name="T114" fmla="*/ 108 w 185"/>
              <a:gd name="T115" fmla="*/ 161 h 185"/>
              <a:gd name="T116" fmla="*/ 148 w 185"/>
              <a:gd name="T117" fmla="*/ 145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85" h="185">
                <a:moveTo>
                  <a:pt x="185" y="92"/>
                </a:moveTo>
                <a:cubicBezTo>
                  <a:pt x="185" y="143"/>
                  <a:pt x="144" y="185"/>
                  <a:pt x="93" y="185"/>
                </a:cubicBezTo>
                <a:cubicBezTo>
                  <a:pt x="42" y="185"/>
                  <a:pt x="0" y="143"/>
                  <a:pt x="0" y="92"/>
                </a:cubicBezTo>
                <a:cubicBezTo>
                  <a:pt x="0" y="41"/>
                  <a:pt x="42" y="0"/>
                  <a:pt x="93" y="0"/>
                </a:cubicBezTo>
                <a:cubicBezTo>
                  <a:pt x="144" y="0"/>
                  <a:pt x="185" y="41"/>
                  <a:pt x="185" y="92"/>
                </a:cubicBezTo>
                <a:close/>
                <a:moveTo>
                  <a:pt x="123" y="65"/>
                </a:moveTo>
                <a:cubicBezTo>
                  <a:pt x="123" y="65"/>
                  <a:pt x="124" y="63"/>
                  <a:pt x="124" y="62"/>
                </a:cubicBezTo>
                <a:cubicBezTo>
                  <a:pt x="125" y="61"/>
                  <a:pt x="126" y="61"/>
                  <a:pt x="127" y="60"/>
                </a:cubicBezTo>
                <a:cubicBezTo>
                  <a:pt x="129" y="59"/>
                  <a:pt x="131" y="59"/>
                  <a:pt x="133" y="59"/>
                </a:cubicBezTo>
                <a:cubicBezTo>
                  <a:pt x="135" y="58"/>
                  <a:pt x="138" y="58"/>
                  <a:pt x="139" y="60"/>
                </a:cubicBezTo>
                <a:cubicBezTo>
                  <a:pt x="142" y="57"/>
                  <a:pt x="142" y="57"/>
                  <a:pt x="142" y="57"/>
                </a:cubicBezTo>
                <a:cubicBezTo>
                  <a:pt x="143" y="57"/>
                  <a:pt x="145" y="57"/>
                  <a:pt x="146" y="56"/>
                </a:cubicBezTo>
                <a:cubicBezTo>
                  <a:pt x="146" y="55"/>
                  <a:pt x="146" y="53"/>
                  <a:pt x="146" y="53"/>
                </a:cubicBezTo>
                <a:cubicBezTo>
                  <a:pt x="144" y="53"/>
                  <a:pt x="143" y="51"/>
                  <a:pt x="143" y="50"/>
                </a:cubicBezTo>
                <a:cubicBezTo>
                  <a:pt x="143" y="50"/>
                  <a:pt x="143" y="50"/>
                  <a:pt x="143" y="51"/>
                </a:cubicBezTo>
                <a:cubicBezTo>
                  <a:pt x="143" y="49"/>
                  <a:pt x="140" y="50"/>
                  <a:pt x="140" y="50"/>
                </a:cubicBezTo>
                <a:cubicBezTo>
                  <a:pt x="137" y="49"/>
                  <a:pt x="137" y="47"/>
                  <a:pt x="136" y="45"/>
                </a:cubicBezTo>
                <a:cubicBezTo>
                  <a:pt x="136" y="44"/>
                  <a:pt x="135" y="44"/>
                  <a:pt x="134" y="43"/>
                </a:cubicBezTo>
                <a:cubicBezTo>
                  <a:pt x="134" y="42"/>
                  <a:pt x="133" y="40"/>
                  <a:pt x="132" y="40"/>
                </a:cubicBezTo>
                <a:cubicBezTo>
                  <a:pt x="132" y="40"/>
                  <a:pt x="130" y="43"/>
                  <a:pt x="130" y="43"/>
                </a:cubicBezTo>
                <a:cubicBezTo>
                  <a:pt x="129" y="42"/>
                  <a:pt x="128" y="43"/>
                  <a:pt x="128" y="43"/>
                </a:cubicBezTo>
                <a:cubicBezTo>
                  <a:pt x="127" y="44"/>
                  <a:pt x="126" y="44"/>
                  <a:pt x="126" y="44"/>
                </a:cubicBezTo>
                <a:cubicBezTo>
                  <a:pt x="128" y="43"/>
                  <a:pt x="125" y="42"/>
                  <a:pt x="123" y="42"/>
                </a:cubicBezTo>
                <a:cubicBezTo>
                  <a:pt x="125" y="42"/>
                  <a:pt x="124" y="40"/>
                  <a:pt x="123" y="39"/>
                </a:cubicBezTo>
                <a:cubicBezTo>
                  <a:pt x="124" y="39"/>
                  <a:pt x="124" y="39"/>
                  <a:pt x="124" y="39"/>
                </a:cubicBezTo>
                <a:cubicBezTo>
                  <a:pt x="124" y="38"/>
                  <a:pt x="120" y="37"/>
                  <a:pt x="119" y="36"/>
                </a:cubicBezTo>
                <a:cubicBezTo>
                  <a:pt x="118" y="36"/>
                  <a:pt x="112" y="35"/>
                  <a:pt x="111" y="35"/>
                </a:cubicBezTo>
                <a:cubicBezTo>
                  <a:pt x="110" y="36"/>
                  <a:pt x="112" y="39"/>
                  <a:pt x="112" y="40"/>
                </a:cubicBezTo>
                <a:cubicBezTo>
                  <a:pt x="112" y="41"/>
                  <a:pt x="110" y="42"/>
                  <a:pt x="110" y="43"/>
                </a:cubicBezTo>
                <a:cubicBezTo>
                  <a:pt x="110" y="45"/>
                  <a:pt x="114" y="44"/>
                  <a:pt x="113" y="47"/>
                </a:cubicBezTo>
                <a:cubicBezTo>
                  <a:pt x="112" y="49"/>
                  <a:pt x="110" y="49"/>
                  <a:pt x="109" y="51"/>
                </a:cubicBezTo>
                <a:cubicBezTo>
                  <a:pt x="108" y="52"/>
                  <a:pt x="109" y="54"/>
                  <a:pt x="110" y="55"/>
                </a:cubicBezTo>
                <a:cubicBezTo>
                  <a:pt x="111" y="55"/>
                  <a:pt x="109" y="57"/>
                  <a:pt x="108" y="57"/>
                </a:cubicBezTo>
                <a:cubicBezTo>
                  <a:pt x="106" y="58"/>
                  <a:pt x="105" y="55"/>
                  <a:pt x="104" y="53"/>
                </a:cubicBezTo>
                <a:cubicBezTo>
                  <a:pt x="104" y="52"/>
                  <a:pt x="104" y="50"/>
                  <a:pt x="102" y="49"/>
                </a:cubicBezTo>
                <a:cubicBezTo>
                  <a:pt x="101" y="49"/>
                  <a:pt x="99" y="49"/>
                  <a:pt x="99" y="50"/>
                </a:cubicBezTo>
                <a:cubicBezTo>
                  <a:pt x="98" y="48"/>
                  <a:pt x="95" y="47"/>
                  <a:pt x="94" y="46"/>
                </a:cubicBezTo>
                <a:cubicBezTo>
                  <a:pt x="91" y="46"/>
                  <a:pt x="89" y="46"/>
                  <a:pt x="87" y="46"/>
                </a:cubicBezTo>
                <a:cubicBezTo>
                  <a:pt x="88" y="46"/>
                  <a:pt x="87" y="42"/>
                  <a:pt x="85" y="43"/>
                </a:cubicBezTo>
                <a:cubicBezTo>
                  <a:pt x="85" y="42"/>
                  <a:pt x="85" y="40"/>
                  <a:pt x="85" y="39"/>
                </a:cubicBezTo>
                <a:cubicBezTo>
                  <a:pt x="85" y="38"/>
                  <a:pt x="86" y="37"/>
                  <a:pt x="87" y="36"/>
                </a:cubicBezTo>
                <a:cubicBezTo>
                  <a:pt x="87" y="36"/>
                  <a:pt x="89" y="33"/>
                  <a:pt x="89" y="33"/>
                </a:cubicBezTo>
                <a:cubicBezTo>
                  <a:pt x="91" y="33"/>
                  <a:pt x="93" y="33"/>
                  <a:pt x="95" y="32"/>
                </a:cubicBezTo>
                <a:cubicBezTo>
                  <a:pt x="96" y="30"/>
                  <a:pt x="96" y="29"/>
                  <a:pt x="97" y="27"/>
                </a:cubicBezTo>
                <a:cubicBezTo>
                  <a:pt x="99" y="26"/>
                  <a:pt x="101" y="28"/>
                  <a:pt x="102" y="28"/>
                </a:cubicBezTo>
                <a:cubicBezTo>
                  <a:pt x="105" y="28"/>
                  <a:pt x="105" y="26"/>
                  <a:pt x="103" y="24"/>
                </a:cubicBezTo>
                <a:cubicBezTo>
                  <a:pt x="105" y="24"/>
                  <a:pt x="104" y="22"/>
                  <a:pt x="103" y="21"/>
                </a:cubicBezTo>
                <a:cubicBezTo>
                  <a:pt x="102" y="21"/>
                  <a:pt x="98" y="22"/>
                  <a:pt x="100" y="23"/>
                </a:cubicBezTo>
                <a:cubicBezTo>
                  <a:pt x="99" y="23"/>
                  <a:pt x="96" y="29"/>
                  <a:pt x="95" y="26"/>
                </a:cubicBezTo>
                <a:cubicBezTo>
                  <a:pt x="94" y="25"/>
                  <a:pt x="94" y="22"/>
                  <a:pt x="93" y="22"/>
                </a:cubicBezTo>
                <a:cubicBezTo>
                  <a:pt x="92" y="22"/>
                  <a:pt x="91" y="23"/>
                  <a:pt x="91" y="24"/>
                </a:cubicBezTo>
                <a:cubicBezTo>
                  <a:pt x="92" y="23"/>
                  <a:pt x="88" y="21"/>
                  <a:pt x="87" y="21"/>
                </a:cubicBezTo>
                <a:cubicBezTo>
                  <a:pt x="89" y="20"/>
                  <a:pt x="87" y="19"/>
                  <a:pt x="86" y="18"/>
                </a:cubicBezTo>
                <a:cubicBezTo>
                  <a:pt x="85" y="17"/>
                  <a:pt x="82" y="17"/>
                  <a:pt x="81" y="18"/>
                </a:cubicBezTo>
                <a:cubicBezTo>
                  <a:pt x="79" y="21"/>
                  <a:pt x="83" y="21"/>
                  <a:pt x="85" y="22"/>
                </a:cubicBezTo>
                <a:cubicBezTo>
                  <a:pt x="85" y="22"/>
                  <a:pt x="86" y="23"/>
                  <a:pt x="86" y="23"/>
                </a:cubicBezTo>
                <a:cubicBezTo>
                  <a:pt x="85" y="24"/>
                  <a:pt x="83" y="24"/>
                  <a:pt x="82" y="25"/>
                </a:cubicBezTo>
                <a:cubicBezTo>
                  <a:pt x="82" y="26"/>
                  <a:pt x="83" y="27"/>
                  <a:pt x="82" y="28"/>
                </a:cubicBezTo>
                <a:cubicBezTo>
                  <a:pt x="81" y="27"/>
                  <a:pt x="81" y="25"/>
                  <a:pt x="80" y="24"/>
                </a:cubicBezTo>
                <a:cubicBezTo>
                  <a:pt x="81" y="26"/>
                  <a:pt x="76" y="25"/>
                  <a:pt x="76" y="25"/>
                </a:cubicBezTo>
                <a:cubicBezTo>
                  <a:pt x="74" y="25"/>
                  <a:pt x="71" y="26"/>
                  <a:pt x="70" y="24"/>
                </a:cubicBezTo>
                <a:cubicBezTo>
                  <a:pt x="70" y="24"/>
                  <a:pt x="70" y="21"/>
                  <a:pt x="71" y="22"/>
                </a:cubicBezTo>
                <a:cubicBezTo>
                  <a:pt x="69" y="21"/>
                  <a:pt x="69" y="20"/>
                  <a:pt x="68" y="19"/>
                </a:cubicBezTo>
                <a:cubicBezTo>
                  <a:pt x="64" y="21"/>
                  <a:pt x="60" y="22"/>
                  <a:pt x="57" y="24"/>
                </a:cubicBezTo>
                <a:cubicBezTo>
                  <a:pt x="57" y="24"/>
                  <a:pt x="58" y="24"/>
                  <a:pt x="58" y="24"/>
                </a:cubicBezTo>
                <a:cubicBezTo>
                  <a:pt x="59" y="24"/>
                  <a:pt x="60" y="23"/>
                  <a:pt x="61" y="23"/>
                </a:cubicBezTo>
                <a:cubicBezTo>
                  <a:pt x="62" y="22"/>
                  <a:pt x="65" y="21"/>
                  <a:pt x="66" y="22"/>
                </a:cubicBezTo>
                <a:cubicBezTo>
                  <a:pt x="67" y="21"/>
                  <a:pt x="67" y="21"/>
                  <a:pt x="67" y="21"/>
                </a:cubicBezTo>
                <a:cubicBezTo>
                  <a:pt x="67" y="22"/>
                  <a:pt x="68" y="23"/>
                  <a:pt x="69" y="24"/>
                </a:cubicBezTo>
                <a:cubicBezTo>
                  <a:pt x="68" y="24"/>
                  <a:pt x="66" y="24"/>
                  <a:pt x="65" y="24"/>
                </a:cubicBezTo>
                <a:cubicBezTo>
                  <a:pt x="65" y="24"/>
                  <a:pt x="63" y="25"/>
                  <a:pt x="63" y="26"/>
                </a:cubicBezTo>
                <a:cubicBezTo>
                  <a:pt x="63" y="26"/>
                  <a:pt x="64" y="27"/>
                  <a:pt x="63" y="28"/>
                </a:cubicBezTo>
                <a:cubicBezTo>
                  <a:pt x="62" y="27"/>
                  <a:pt x="61" y="25"/>
                  <a:pt x="58" y="25"/>
                </a:cubicBezTo>
                <a:cubicBezTo>
                  <a:pt x="57" y="25"/>
                  <a:pt x="56" y="25"/>
                  <a:pt x="56" y="25"/>
                </a:cubicBezTo>
                <a:cubicBezTo>
                  <a:pt x="44" y="31"/>
                  <a:pt x="34" y="40"/>
                  <a:pt x="27" y="51"/>
                </a:cubicBezTo>
                <a:cubicBezTo>
                  <a:pt x="28" y="52"/>
                  <a:pt x="28" y="52"/>
                  <a:pt x="29" y="52"/>
                </a:cubicBezTo>
                <a:cubicBezTo>
                  <a:pt x="30" y="53"/>
                  <a:pt x="29" y="56"/>
                  <a:pt x="31" y="54"/>
                </a:cubicBezTo>
                <a:cubicBezTo>
                  <a:pt x="32" y="55"/>
                  <a:pt x="32" y="56"/>
                  <a:pt x="32" y="57"/>
                </a:cubicBezTo>
                <a:cubicBezTo>
                  <a:pt x="37" y="60"/>
                  <a:pt x="37" y="60"/>
                  <a:pt x="37" y="60"/>
                </a:cubicBezTo>
                <a:cubicBezTo>
                  <a:pt x="38" y="61"/>
                  <a:pt x="39" y="62"/>
                  <a:pt x="39" y="63"/>
                </a:cubicBezTo>
                <a:cubicBezTo>
                  <a:pt x="40" y="63"/>
                  <a:pt x="39" y="64"/>
                  <a:pt x="38" y="65"/>
                </a:cubicBezTo>
                <a:cubicBezTo>
                  <a:pt x="38" y="65"/>
                  <a:pt x="36" y="63"/>
                  <a:pt x="36" y="63"/>
                </a:cubicBezTo>
                <a:cubicBezTo>
                  <a:pt x="36" y="64"/>
                  <a:pt x="36" y="67"/>
                  <a:pt x="37" y="67"/>
                </a:cubicBezTo>
                <a:cubicBezTo>
                  <a:pt x="35" y="67"/>
                  <a:pt x="36" y="74"/>
                  <a:pt x="36" y="76"/>
                </a:cubicBezTo>
                <a:cubicBezTo>
                  <a:pt x="36" y="76"/>
                  <a:pt x="36" y="76"/>
                  <a:pt x="36" y="76"/>
                </a:cubicBezTo>
                <a:cubicBezTo>
                  <a:pt x="36" y="77"/>
                  <a:pt x="37" y="83"/>
                  <a:pt x="39" y="83"/>
                </a:cubicBezTo>
                <a:cubicBezTo>
                  <a:pt x="38" y="83"/>
                  <a:pt x="42" y="88"/>
                  <a:pt x="43" y="89"/>
                </a:cubicBezTo>
                <a:cubicBezTo>
                  <a:pt x="44" y="90"/>
                  <a:pt x="46" y="91"/>
                  <a:pt x="47" y="92"/>
                </a:cubicBezTo>
                <a:cubicBezTo>
                  <a:pt x="48" y="94"/>
                  <a:pt x="48" y="96"/>
                  <a:pt x="50" y="98"/>
                </a:cubicBezTo>
                <a:cubicBezTo>
                  <a:pt x="50" y="99"/>
                  <a:pt x="53" y="101"/>
                  <a:pt x="52" y="103"/>
                </a:cubicBezTo>
                <a:cubicBezTo>
                  <a:pt x="52" y="103"/>
                  <a:pt x="52" y="103"/>
                  <a:pt x="52" y="103"/>
                </a:cubicBezTo>
                <a:cubicBezTo>
                  <a:pt x="52" y="105"/>
                  <a:pt x="55" y="105"/>
                  <a:pt x="56" y="106"/>
                </a:cubicBezTo>
                <a:cubicBezTo>
                  <a:pt x="56" y="107"/>
                  <a:pt x="56" y="110"/>
                  <a:pt x="57" y="109"/>
                </a:cubicBezTo>
                <a:cubicBezTo>
                  <a:pt x="57" y="106"/>
                  <a:pt x="56" y="104"/>
                  <a:pt x="54" y="102"/>
                </a:cubicBezTo>
                <a:cubicBezTo>
                  <a:pt x="53" y="100"/>
                  <a:pt x="53" y="99"/>
                  <a:pt x="52" y="98"/>
                </a:cubicBezTo>
                <a:cubicBezTo>
                  <a:pt x="52" y="97"/>
                  <a:pt x="51" y="96"/>
                  <a:pt x="51" y="95"/>
                </a:cubicBezTo>
                <a:cubicBezTo>
                  <a:pt x="51" y="95"/>
                  <a:pt x="54" y="96"/>
                  <a:pt x="54" y="96"/>
                </a:cubicBezTo>
                <a:cubicBezTo>
                  <a:pt x="53" y="98"/>
                  <a:pt x="58" y="103"/>
                  <a:pt x="59" y="104"/>
                </a:cubicBezTo>
                <a:cubicBezTo>
                  <a:pt x="59" y="105"/>
                  <a:pt x="62" y="108"/>
                  <a:pt x="61" y="108"/>
                </a:cubicBezTo>
                <a:cubicBezTo>
                  <a:pt x="62" y="108"/>
                  <a:pt x="64" y="111"/>
                  <a:pt x="65" y="112"/>
                </a:cubicBezTo>
                <a:cubicBezTo>
                  <a:pt x="66" y="114"/>
                  <a:pt x="66" y="116"/>
                  <a:pt x="67" y="118"/>
                </a:cubicBezTo>
                <a:cubicBezTo>
                  <a:pt x="67" y="120"/>
                  <a:pt x="71" y="121"/>
                  <a:pt x="73" y="122"/>
                </a:cubicBezTo>
                <a:cubicBezTo>
                  <a:pt x="74" y="123"/>
                  <a:pt x="76" y="124"/>
                  <a:pt x="78" y="125"/>
                </a:cubicBezTo>
                <a:cubicBezTo>
                  <a:pt x="80" y="126"/>
                  <a:pt x="81" y="125"/>
                  <a:pt x="83" y="125"/>
                </a:cubicBezTo>
                <a:cubicBezTo>
                  <a:pt x="86" y="124"/>
                  <a:pt x="86" y="128"/>
                  <a:pt x="89" y="129"/>
                </a:cubicBezTo>
                <a:cubicBezTo>
                  <a:pt x="90" y="130"/>
                  <a:pt x="94" y="131"/>
                  <a:pt x="95" y="130"/>
                </a:cubicBezTo>
                <a:cubicBezTo>
                  <a:pt x="95" y="131"/>
                  <a:pt x="98" y="136"/>
                  <a:pt x="98" y="136"/>
                </a:cubicBezTo>
                <a:cubicBezTo>
                  <a:pt x="99" y="137"/>
                  <a:pt x="101" y="138"/>
                  <a:pt x="103" y="140"/>
                </a:cubicBezTo>
                <a:cubicBezTo>
                  <a:pt x="103" y="139"/>
                  <a:pt x="103" y="139"/>
                  <a:pt x="103" y="138"/>
                </a:cubicBezTo>
                <a:cubicBezTo>
                  <a:pt x="103" y="140"/>
                  <a:pt x="105" y="142"/>
                  <a:pt x="106" y="142"/>
                </a:cubicBezTo>
                <a:cubicBezTo>
                  <a:pt x="108" y="142"/>
                  <a:pt x="108" y="139"/>
                  <a:pt x="108" y="138"/>
                </a:cubicBezTo>
                <a:cubicBezTo>
                  <a:pt x="106" y="139"/>
                  <a:pt x="104" y="138"/>
                  <a:pt x="102" y="136"/>
                </a:cubicBezTo>
                <a:cubicBezTo>
                  <a:pt x="102" y="135"/>
                  <a:pt x="100" y="132"/>
                  <a:pt x="102" y="132"/>
                </a:cubicBezTo>
                <a:cubicBezTo>
                  <a:pt x="104" y="132"/>
                  <a:pt x="102" y="130"/>
                  <a:pt x="102" y="129"/>
                </a:cubicBezTo>
                <a:cubicBezTo>
                  <a:pt x="102" y="127"/>
                  <a:pt x="100" y="126"/>
                  <a:pt x="99" y="124"/>
                </a:cubicBezTo>
                <a:cubicBezTo>
                  <a:pt x="99" y="126"/>
                  <a:pt x="96" y="125"/>
                  <a:pt x="96" y="124"/>
                </a:cubicBezTo>
                <a:cubicBezTo>
                  <a:pt x="96" y="125"/>
                  <a:pt x="95" y="125"/>
                  <a:pt x="95" y="126"/>
                </a:cubicBezTo>
                <a:cubicBezTo>
                  <a:pt x="95" y="126"/>
                  <a:pt x="94" y="126"/>
                  <a:pt x="93" y="126"/>
                </a:cubicBezTo>
                <a:cubicBezTo>
                  <a:pt x="94" y="124"/>
                  <a:pt x="94" y="122"/>
                  <a:pt x="94" y="121"/>
                </a:cubicBezTo>
                <a:cubicBezTo>
                  <a:pt x="95" y="119"/>
                  <a:pt x="99" y="114"/>
                  <a:pt x="94" y="115"/>
                </a:cubicBezTo>
                <a:cubicBezTo>
                  <a:pt x="92" y="115"/>
                  <a:pt x="91" y="115"/>
                  <a:pt x="90" y="117"/>
                </a:cubicBezTo>
                <a:cubicBezTo>
                  <a:pt x="90" y="119"/>
                  <a:pt x="90" y="120"/>
                  <a:pt x="88" y="121"/>
                </a:cubicBezTo>
                <a:cubicBezTo>
                  <a:pt x="87" y="121"/>
                  <a:pt x="84" y="121"/>
                  <a:pt x="83" y="120"/>
                </a:cubicBezTo>
                <a:cubicBezTo>
                  <a:pt x="80" y="119"/>
                  <a:pt x="79" y="115"/>
                  <a:pt x="79" y="112"/>
                </a:cubicBezTo>
                <a:cubicBezTo>
                  <a:pt x="79" y="109"/>
                  <a:pt x="80" y="106"/>
                  <a:pt x="79" y="103"/>
                </a:cubicBezTo>
                <a:cubicBezTo>
                  <a:pt x="79" y="102"/>
                  <a:pt x="80" y="101"/>
                  <a:pt x="81" y="101"/>
                </a:cubicBezTo>
                <a:cubicBezTo>
                  <a:pt x="82" y="100"/>
                  <a:pt x="83" y="101"/>
                  <a:pt x="83" y="100"/>
                </a:cubicBezTo>
                <a:cubicBezTo>
                  <a:pt x="82" y="99"/>
                  <a:pt x="82" y="99"/>
                  <a:pt x="82" y="99"/>
                </a:cubicBezTo>
                <a:cubicBezTo>
                  <a:pt x="84" y="100"/>
                  <a:pt x="87" y="98"/>
                  <a:pt x="89" y="99"/>
                </a:cubicBezTo>
                <a:cubicBezTo>
                  <a:pt x="90" y="100"/>
                  <a:pt x="91" y="100"/>
                  <a:pt x="91" y="99"/>
                </a:cubicBezTo>
                <a:cubicBezTo>
                  <a:pt x="92" y="98"/>
                  <a:pt x="91" y="97"/>
                  <a:pt x="91" y="96"/>
                </a:cubicBezTo>
                <a:cubicBezTo>
                  <a:pt x="91" y="98"/>
                  <a:pt x="93" y="98"/>
                  <a:pt x="95" y="97"/>
                </a:cubicBezTo>
                <a:cubicBezTo>
                  <a:pt x="95" y="98"/>
                  <a:pt x="97" y="97"/>
                  <a:pt x="98" y="98"/>
                </a:cubicBezTo>
                <a:cubicBezTo>
                  <a:pt x="100" y="99"/>
                  <a:pt x="100" y="100"/>
                  <a:pt x="102" y="99"/>
                </a:cubicBezTo>
                <a:cubicBezTo>
                  <a:pt x="103" y="100"/>
                  <a:pt x="103" y="100"/>
                  <a:pt x="103" y="101"/>
                </a:cubicBezTo>
                <a:cubicBezTo>
                  <a:pt x="103" y="103"/>
                  <a:pt x="104" y="106"/>
                  <a:pt x="105" y="107"/>
                </a:cubicBezTo>
                <a:cubicBezTo>
                  <a:pt x="108" y="108"/>
                  <a:pt x="107" y="104"/>
                  <a:pt x="107" y="103"/>
                </a:cubicBezTo>
                <a:cubicBezTo>
                  <a:pt x="107" y="99"/>
                  <a:pt x="107" y="99"/>
                  <a:pt x="107" y="99"/>
                </a:cubicBezTo>
                <a:cubicBezTo>
                  <a:pt x="103" y="98"/>
                  <a:pt x="104" y="95"/>
                  <a:pt x="107" y="93"/>
                </a:cubicBezTo>
                <a:cubicBezTo>
                  <a:pt x="107" y="92"/>
                  <a:pt x="110" y="91"/>
                  <a:pt x="111" y="90"/>
                </a:cubicBezTo>
                <a:cubicBezTo>
                  <a:pt x="112" y="90"/>
                  <a:pt x="113" y="88"/>
                  <a:pt x="113" y="86"/>
                </a:cubicBezTo>
                <a:cubicBezTo>
                  <a:pt x="113" y="86"/>
                  <a:pt x="114" y="86"/>
                  <a:pt x="114" y="85"/>
                </a:cubicBezTo>
                <a:cubicBezTo>
                  <a:pt x="114" y="85"/>
                  <a:pt x="112" y="84"/>
                  <a:pt x="112" y="84"/>
                </a:cubicBezTo>
                <a:cubicBezTo>
                  <a:pt x="113" y="83"/>
                  <a:pt x="113" y="83"/>
                  <a:pt x="112" y="82"/>
                </a:cubicBezTo>
                <a:cubicBezTo>
                  <a:pt x="113" y="81"/>
                  <a:pt x="113" y="80"/>
                  <a:pt x="114" y="80"/>
                </a:cubicBezTo>
                <a:cubicBezTo>
                  <a:pt x="115" y="81"/>
                  <a:pt x="118" y="79"/>
                  <a:pt x="117" y="78"/>
                </a:cubicBezTo>
                <a:cubicBezTo>
                  <a:pt x="118" y="76"/>
                  <a:pt x="121" y="77"/>
                  <a:pt x="121" y="75"/>
                </a:cubicBezTo>
                <a:cubicBezTo>
                  <a:pt x="123" y="76"/>
                  <a:pt x="122" y="74"/>
                  <a:pt x="123" y="72"/>
                </a:cubicBezTo>
                <a:cubicBezTo>
                  <a:pt x="124" y="71"/>
                  <a:pt x="125" y="71"/>
                  <a:pt x="126" y="71"/>
                </a:cubicBezTo>
                <a:cubicBezTo>
                  <a:pt x="126" y="71"/>
                  <a:pt x="129" y="69"/>
                  <a:pt x="128" y="69"/>
                </a:cubicBezTo>
                <a:cubicBezTo>
                  <a:pt x="130" y="69"/>
                  <a:pt x="134" y="67"/>
                  <a:pt x="131" y="65"/>
                </a:cubicBezTo>
                <a:cubicBezTo>
                  <a:pt x="132" y="64"/>
                  <a:pt x="130" y="64"/>
                  <a:pt x="129" y="63"/>
                </a:cubicBezTo>
                <a:cubicBezTo>
                  <a:pt x="130" y="63"/>
                  <a:pt x="131" y="64"/>
                  <a:pt x="132" y="63"/>
                </a:cubicBezTo>
                <a:cubicBezTo>
                  <a:pt x="133" y="62"/>
                  <a:pt x="132" y="61"/>
                  <a:pt x="131" y="61"/>
                </a:cubicBezTo>
                <a:cubicBezTo>
                  <a:pt x="129" y="61"/>
                  <a:pt x="127" y="62"/>
                  <a:pt x="126" y="63"/>
                </a:cubicBezTo>
                <a:cubicBezTo>
                  <a:pt x="125" y="63"/>
                  <a:pt x="124" y="65"/>
                  <a:pt x="123" y="65"/>
                </a:cubicBezTo>
                <a:close/>
                <a:moveTo>
                  <a:pt x="148" y="145"/>
                </a:moveTo>
                <a:cubicBezTo>
                  <a:pt x="148" y="145"/>
                  <a:pt x="146" y="145"/>
                  <a:pt x="145" y="144"/>
                </a:cubicBezTo>
                <a:cubicBezTo>
                  <a:pt x="144" y="144"/>
                  <a:pt x="144" y="144"/>
                  <a:pt x="142" y="143"/>
                </a:cubicBezTo>
                <a:cubicBezTo>
                  <a:pt x="143" y="141"/>
                  <a:pt x="140" y="140"/>
                  <a:pt x="138" y="139"/>
                </a:cubicBezTo>
                <a:cubicBezTo>
                  <a:pt x="137" y="138"/>
                  <a:pt x="136" y="136"/>
                  <a:pt x="133" y="137"/>
                </a:cubicBezTo>
                <a:cubicBezTo>
                  <a:pt x="133" y="137"/>
                  <a:pt x="131" y="138"/>
                  <a:pt x="131" y="138"/>
                </a:cubicBezTo>
                <a:cubicBezTo>
                  <a:pt x="130" y="137"/>
                  <a:pt x="129" y="136"/>
                  <a:pt x="127" y="136"/>
                </a:cubicBezTo>
                <a:cubicBezTo>
                  <a:pt x="125" y="135"/>
                  <a:pt x="124" y="133"/>
                  <a:pt x="122" y="135"/>
                </a:cubicBezTo>
                <a:cubicBezTo>
                  <a:pt x="121" y="136"/>
                  <a:pt x="121" y="137"/>
                  <a:pt x="121" y="138"/>
                </a:cubicBezTo>
                <a:cubicBezTo>
                  <a:pt x="119" y="137"/>
                  <a:pt x="122" y="135"/>
                  <a:pt x="121" y="134"/>
                </a:cubicBezTo>
                <a:cubicBezTo>
                  <a:pt x="120" y="132"/>
                  <a:pt x="117" y="135"/>
                  <a:pt x="116" y="136"/>
                </a:cubicBezTo>
                <a:cubicBezTo>
                  <a:pt x="115" y="136"/>
                  <a:pt x="114" y="137"/>
                  <a:pt x="114" y="137"/>
                </a:cubicBezTo>
                <a:cubicBezTo>
                  <a:pt x="113" y="138"/>
                  <a:pt x="113" y="139"/>
                  <a:pt x="113" y="140"/>
                </a:cubicBezTo>
                <a:cubicBezTo>
                  <a:pt x="112" y="139"/>
                  <a:pt x="110" y="139"/>
                  <a:pt x="110" y="139"/>
                </a:cubicBezTo>
                <a:cubicBezTo>
                  <a:pt x="110" y="141"/>
                  <a:pt x="110" y="144"/>
                  <a:pt x="111" y="147"/>
                </a:cubicBezTo>
                <a:cubicBezTo>
                  <a:pt x="111" y="149"/>
                  <a:pt x="111" y="152"/>
                  <a:pt x="110" y="153"/>
                </a:cubicBezTo>
                <a:cubicBezTo>
                  <a:pt x="108" y="154"/>
                  <a:pt x="106" y="156"/>
                  <a:pt x="106" y="158"/>
                </a:cubicBezTo>
                <a:cubicBezTo>
                  <a:pt x="106" y="159"/>
                  <a:pt x="106" y="161"/>
                  <a:pt x="108" y="161"/>
                </a:cubicBezTo>
                <a:cubicBezTo>
                  <a:pt x="108" y="163"/>
                  <a:pt x="106" y="164"/>
                  <a:pt x="106" y="166"/>
                </a:cubicBezTo>
                <a:cubicBezTo>
                  <a:pt x="106" y="166"/>
                  <a:pt x="106" y="167"/>
                  <a:pt x="106" y="168"/>
                </a:cubicBezTo>
                <a:cubicBezTo>
                  <a:pt x="123" y="165"/>
                  <a:pt x="137" y="157"/>
                  <a:pt x="148" y="1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38" name="Metin kutusu 137">
            <a:extLst>
              <a:ext uri="{FF2B5EF4-FFF2-40B4-BE49-F238E27FC236}">
                <a16:creationId xmlns:a16="http://schemas.microsoft.com/office/drawing/2014/main" id="{81CF0C27-29A2-444D-95B9-4CC62890CFA5}"/>
              </a:ext>
            </a:extLst>
          </p:cNvPr>
          <p:cNvSpPr txBox="1">
            <a:spLocks noGrp="1" noRot="1" noMove="1" noResize="1" noEditPoints="1" noAdjustHandles="1" noChangeArrowheads="1" noChangeShapeType="1"/>
          </p:cNvSpPr>
          <p:nvPr/>
        </p:nvSpPr>
        <p:spPr>
          <a:xfrm>
            <a:off x="514553" y="4482098"/>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Ankara - Türkiye</a:t>
            </a:r>
            <a:endParaRPr lang="en-US" sz="1000" dirty="0">
              <a:solidFill>
                <a:schemeClr val="bg1">
                  <a:lumMod val="85000"/>
                </a:schemeClr>
              </a:solidFill>
            </a:endParaRPr>
          </a:p>
        </p:txBody>
      </p:sp>
      <p:sp>
        <p:nvSpPr>
          <p:cNvPr id="139" name="Metin kutusu 138">
            <a:extLst>
              <a:ext uri="{FF2B5EF4-FFF2-40B4-BE49-F238E27FC236}">
                <a16:creationId xmlns:a16="http://schemas.microsoft.com/office/drawing/2014/main" id="{C68D0DD0-DBD3-47A1-8FE2-2F0F8F96E106}"/>
              </a:ext>
            </a:extLst>
          </p:cNvPr>
          <p:cNvSpPr txBox="1">
            <a:spLocks noGrp="1" noRot="1" noMove="1" noResize="1" noEditPoints="1" noAdjustHandles="1" noChangeArrowheads="1" noChangeShapeType="1"/>
          </p:cNvSpPr>
          <p:nvPr/>
        </p:nvSpPr>
        <p:spPr>
          <a:xfrm>
            <a:off x="514553" y="4316548"/>
            <a:ext cx="1347436" cy="261610"/>
          </a:xfrm>
          <a:prstGeom prst="rect">
            <a:avLst/>
          </a:prstGeom>
          <a:noFill/>
        </p:spPr>
        <p:txBody>
          <a:bodyPr wrap="square" rtlCol="0">
            <a:spAutoFit/>
          </a:bodyPr>
          <a:lstStyle/>
          <a:p>
            <a:r>
              <a:rPr lang="tr-TR" sz="1100" b="1" dirty="0">
                <a:solidFill>
                  <a:schemeClr val="bg1"/>
                </a:solidFill>
              </a:rPr>
              <a:t>DOĞUM YERİ</a:t>
            </a:r>
            <a:endParaRPr lang="en-US" sz="1100" b="1" dirty="0">
              <a:solidFill>
                <a:schemeClr val="bg1"/>
              </a:solidFill>
            </a:endParaRPr>
          </a:p>
        </p:txBody>
      </p:sp>
      <p:sp>
        <p:nvSpPr>
          <p:cNvPr id="143" name="Freeform 116"/>
          <p:cNvSpPr>
            <a:spLocks noGrp="1" noRot="1" noChangeAspect="1" noMove="1" noResize="1" noEditPoints="1" noAdjustHandles="1" noChangeArrowheads="1" noChangeShapeType="1"/>
          </p:cNvSpPr>
          <p:nvPr/>
        </p:nvSpPr>
        <p:spPr bwMode="auto">
          <a:xfrm>
            <a:off x="346540" y="4848934"/>
            <a:ext cx="122400" cy="137315"/>
          </a:xfrm>
          <a:custGeom>
            <a:avLst/>
            <a:gdLst>
              <a:gd name="T0" fmla="*/ 430 w 525"/>
              <a:gd name="T1" fmla="*/ 53 h 591"/>
              <a:gd name="T2" fmla="*/ 402 w 525"/>
              <a:gd name="T3" fmla="*/ 0 h 591"/>
              <a:gd name="T4" fmla="*/ 373 w 525"/>
              <a:gd name="T5" fmla="*/ 53 h 591"/>
              <a:gd name="T6" fmla="*/ 151 w 525"/>
              <a:gd name="T7" fmla="*/ 29 h 591"/>
              <a:gd name="T8" fmla="*/ 93 w 525"/>
              <a:gd name="T9" fmla="*/ 29 h 591"/>
              <a:gd name="T10" fmla="*/ 7 w 525"/>
              <a:gd name="T11" fmla="*/ 53 h 591"/>
              <a:gd name="T12" fmla="*/ 0 w 525"/>
              <a:gd name="T13" fmla="*/ 584 h 591"/>
              <a:gd name="T14" fmla="*/ 518 w 525"/>
              <a:gd name="T15" fmla="*/ 591 h 591"/>
              <a:gd name="T16" fmla="*/ 525 w 525"/>
              <a:gd name="T17" fmla="*/ 60 h 591"/>
              <a:gd name="T18" fmla="*/ 387 w 525"/>
              <a:gd name="T19" fmla="*/ 29 h 591"/>
              <a:gd name="T20" fmla="*/ 416 w 525"/>
              <a:gd name="T21" fmla="*/ 29 h 591"/>
              <a:gd name="T22" fmla="*/ 402 w 525"/>
              <a:gd name="T23" fmla="*/ 107 h 591"/>
              <a:gd name="T24" fmla="*/ 387 w 525"/>
              <a:gd name="T25" fmla="*/ 29 h 591"/>
              <a:gd name="T26" fmla="*/ 122 w 525"/>
              <a:gd name="T27" fmla="*/ 14 h 591"/>
              <a:gd name="T28" fmla="*/ 137 w 525"/>
              <a:gd name="T29" fmla="*/ 92 h 591"/>
              <a:gd name="T30" fmla="*/ 107 w 525"/>
              <a:gd name="T31" fmla="*/ 92 h 591"/>
              <a:gd name="T32" fmla="*/ 511 w 525"/>
              <a:gd name="T33" fmla="*/ 577 h 591"/>
              <a:gd name="T34" fmla="*/ 14 w 525"/>
              <a:gd name="T35" fmla="*/ 177 h 591"/>
              <a:gd name="T36" fmla="*/ 511 w 525"/>
              <a:gd name="T37" fmla="*/ 577 h 591"/>
              <a:gd name="T38" fmla="*/ 14 w 525"/>
              <a:gd name="T39" fmla="*/ 163 h 591"/>
              <a:gd name="T40" fmla="*/ 93 w 525"/>
              <a:gd name="T41" fmla="*/ 67 h 591"/>
              <a:gd name="T42" fmla="*/ 122 w 525"/>
              <a:gd name="T43" fmla="*/ 121 h 591"/>
              <a:gd name="T44" fmla="*/ 151 w 525"/>
              <a:gd name="T45" fmla="*/ 67 h 591"/>
              <a:gd name="T46" fmla="*/ 373 w 525"/>
              <a:gd name="T47" fmla="*/ 92 h 591"/>
              <a:gd name="T48" fmla="*/ 430 w 525"/>
              <a:gd name="T49" fmla="*/ 92 h 591"/>
              <a:gd name="T50" fmla="*/ 511 w 525"/>
              <a:gd name="T51" fmla="*/ 67 h 591"/>
              <a:gd name="T52" fmla="*/ 62 w 525"/>
              <a:gd name="T53" fmla="*/ 521 h 591"/>
              <a:gd name="T54" fmla="*/ 469 w 525"/>
              <a:gd name="T55" fmla="*/ 514 h 591"/>
              <a:gd name="T56" fmla="*/ 462 w 525"/>
              <a:gd name="T57" fmla="*/ 234 h 591"/>
              <a:gd name="T58" fmla="*/ 55 w 525"/>
              <a:gd name="T59" fmla="*/ 241 h 591"/>
              <a:gd name="T60" fmla="*/ 62 w 525"/>
              <a:gd name="T61" fmla="*/ 521 h 591"/>
              <a:gd name="T62" fmla="*/ 455 w 525"/>
              <a:gd name="T63" fmla="*/ 248 h 591"/>
              <a:gd name="T64" fmla="*/ 366 w 525"/>
              <a:gd name="T65" fmla="*/ 325 h 591"/>
              <a:gd name="T66" fmla="*/ 366 w 525"/>
              <a:gd name="T67" fmla="*/ 339 h 591"/>
              <a:gd name="T68" fmla="*/ 455 w 525"/>
              <a:gd name="T69" fmla="*/ 414 h 591"/>
              <a:gd name="T70" fmla="*/ 366 w 525"/>
              <a:gd name="T71" fmla="*/ 339 h 591"/>
              <a:gd name="T72" fmla="*/ 455 w 525"/>
              <a:gd name="T73" fmla="*/ 428 h 591"/>
              <a:gd name="T74" fmla="*/ 366 w 525"/>
              <a:gd name="T75" fmla="*/ 507 h 591"/>
              <a:gd name="T76" fmla="*/ 266 w 525"/>
              <a:gd name="T77" fmla="*/ 248 h 591"/>
              <a:gd name="T78" fmla="*/ 352 w 525"/>
              <a:gd name="T79" fmla="*/ 325 h 591"/>
              <a:gd name="T80" fmla="*/ 266 w 525"/>
              <a:gd name="T81" fmla="*/ 248 h 591"/>
              <a:gd name="T82" fmla="*/ 352 w 525"/>
              <a:gd name="T83" fmla="*/ 339 h 591"/>
              <a:gd name="T84" fmla="*/ 266 w 525"/>
              <a:gd name="T85" fmla="*/ 414 h 591"/>
              <a:gd name="T86" fmla="*/ 266 w 525"/>
              <a:gd name="T87" fmla="*/ 428 h 591"/>
              <a:gd name="T88" fmla="*/ 352 w 525"/>
              <a:gd name="T89" fmla="*/ 507 h 591"/>
              <a:gd name="T90" fmla="*/ 266 w 525"/>
              <a:gd name="T91" fmla="*/ 428 h 591"/>
              <a:gd name="T92" fmla="*/ 252 w 525"/>
              <a:gd name="T93" fmla="*/ 248 h 591"/>
              <a:gd name="T94" fmla="*/ 165 w 525"/>
              <a:gd name="T95" fmla="*/ 325 h 591"/>
              <a:gd name="T96" fmla="*/ 165 w 525"/>
              <a:gd name="T97" fmla="*/ 339 h 591"/>
              <a:gd name="T98" fmla="*/ 252 w 525"/>
              <a:gd name="T99" fmla="*/ 414 h 591"/>
              <a:gd name="T100" fmla="*/ 165 w 525"/>
              <a:gd name="T101" fmla="*/ 339 h 591"/>
              <a:gd name="T102" fmla="*/ 252 w 525"/>
              <a:gd name="T103" fmla="*/ 428 h 591"/>
              <a:gd name="T104" fmla="*/ 165 w 525"/>
              <a:gd name="T105" fmla="*/ 507 h 591"/>
              <a:gd name="T106" fmla="*/ 69 w 525"/>
              <a:gd name="T107" fmla="*/ 248 h 591"/>
              <a:gd name="T108" fmla="*/ 151 w 525"/>
              <a:gd name="T109" fmla="*/ 325 h 591"/>
              <a:gd name="T110" fmla="*/ 69 w 525"/>
              <a:gd name="T111" fmla="*/ 248 h 591"/>
              <a:gd name="T112" fmla="*/ 151 w 525"/>
              <a:gd name="T113" fmla="*/ 339 h 591"/>
              <a:gd name="T114" fmla="*/ 69 w 525"/>
              <a:gd name="T115" fmla="*/ 414 h 591"/>
              <a:gd name="T116" fmla="*/ 69 w 525"/>
              <a:gd name="T117" fmla="*/ 428 h 591"/>
              <a:gd name="T118" fmla="*/ 151 w 525"/>
              <a:gd name="T119" fmla="*/ 507 h 591"/>
              <a:gd name="T120" fmla="*/ 69 w 525"/>
              <a:gd name="T121" fmla="*/ 428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525" h="591">
                <a:moveTo>
                  <a:pt x="518" y="53"/>
                </a:moveTo>
                <a:cubicBezTo>
                  <a:pt x="430" y="53"/>
                  <a:pt x="430" y="53"/>
                  <a:pt x="430" y="53"/>
                </a:cubicBezTo>
                <a:cubicBezTo>
                  <a:pt x="430" y="29"/>
                  <a:pt x="430" y="29"/>
                  <a:pt x="430" y="29"/>
                </a:cubicBezTo>
                <a:cubicBezTo>
                  <a:pt x="430" y="13"/>
                  <a:pt x="417" y="0"/>
                  <a:pt x="402" y="0"/>
                </a:cubicBezTo>
                <a:cubicBezTo>
                  <a:pt x="386" y="0"/>
                  <a:pt x="373" y="13"/>
                  <a:pt x="373" y="29"/>
                </a:cubicBezTo>
                <a:cubicBezTo>
                  <a:pt x="373" y="53"/>
                  <a:pt x="373" y="53"/>
                  <a:pt x="373" y="53"/>
                </a:cubicBezTo>
                <a:cubicBezTo>
                  <a:pt x="151" y="53"/>
                  <a:pt x="151" y="53"/>
                  <a:pt x="151" y="53"/>
                </a:cubicBezTo>
                <a:cubicBezTo>
                  <a:pt x="151" y="29"/>
                  <a:pt x="151" y="29"/>
                  <a:pt x="151" y="29"/>
                </a:cubicBezTo>
                <a:cubicBezTo>
                  <a:pt x="151" y="13"/>
                  <a:pt x="138" y="0"/>
                  <a:pt x="122" y="0"/>
                </a:cubicBezTo>
                <a:cubicBezTo>
                  <a:pt x="106" y="0"/>
                  <a:pt x="93" y="13"/>
                  <a:pt x="93" y="29"/>
                </a:cubicBezTo>
                <a:cubicBezTo>
                  <a:pt x="93" y="53"/>
                  <a:pt x="93" y="53"/>
                  <a:pt x="93" y="53"/>
                </a:cubicBezTo>
                <a:cubicBezTo>
                  <a:pt x="7" y="53"/>
                  <a:pt x="7" y="53"/>
                  <a:pt x="7" y="53"/>
                </a:cubicBezTo>
                <a:cubicBezTo>
                  <a:pt x="3" y="53"/>
                  <a:pt x="0" y="56"/>
                  <a:pt x="0" y="60"/>
                </a:cubicBezTo>
                <a:cubicBezTo>
                  <a:pt x="0" y="584"/>
                  <a:pt x="0" y="584"/>
                  <a:pt x="0" y="584"/>
                </a:cubicBezTo>
                <a:cubicBezTo>
                  <a:pt x="0" y="588"/>
                  <a:pt x="3" y="591"/>
                  <a:pt x="7" y="591"/>
                </a:cubicBezTo>
                <a:cubicBezTo>
                  <a:pt x="518" y="591"/>
                  <a:pt x="518" y="591"/>
                  <a:pt x="518" y="591"/>
                </a:cubicBezTo>
                <a:cubicBezTo>
                  <a:pt x="521" y="591"/>
                  <a:pt x="525" y="588"/>
                  <a:pt x="525" y="584"/>
                </a:cubicBezTo>
                <a:cubicBezTo>
                  <a:pt x="525" y="60"/>
                  <a:pt x="525" y="60"/>
                  <a:pt x="525" y="60"/>
                </a:cubicBezTo>
                <a:cubicBezTo>
                  <a:pt x="525" y="56"/>
                  <a:pt x="521" y="53"/>
                  <a:pt x="518" y="53"/>
                </a:cubicBezTo>
                <a:close/>
                <a:moveTo>
                  <a:pt x="387" y="29"/>
                </a:moveTo>
                <a:cubicBezTo>
                  <a:pt x="387" y="21"/>
                  <a:pt x="393" y="14"/>
                  <a:pt x="402" y="14"/>
                </a:cubicBezTo>
                <a:cubicBezTo>
                  <a:pt x="410" y="14"/>
                  <a:pt x="416" y="21"/>
                  <a:pt x="416" y="29"/>
                </a:cubicBezTo>
                <a:cubicBezTo>
                  <a:pt x="416" y="92"/>
                  <a:pt x="416" y="92"/>
                  <a:pt x="416" y="92"/>
                </a:cubicBezTo>
                <a:cubicBezTo>
                  <a:pt x="416" y="100"/>
                  <a:pt x="410" y="107"/>
                  <a:pt x="402" y="107"/>
                </a:cubicBezTo>
                <a:cubicBezTo>
                  <a:pt x="393" y="107"/>
                  <a:pt x="387" y="100"/>
                  <a:pt x="387" y="92"/>
                </a:cubicBezTo>
                <a:lnTo>
                  <a:pt x="387" y="29"/>
                </a:lnTo>
                <a:close/>
                <a:moveTo>
                  <a:pt x="107" y="29"/>
                </a:moveTo>
                <a:cubicBezTo>
                  <a:pt x="107" y="21"/>
                  <a:pt x="114" y="14"/>
                  <a:pt x="122" y="14"/>
                </a:cubicBezTo>
                <a:cubicBezTo>
                  <a:pt x="130" y="14"/>
                  <a:pt x="137" y="21"/>
                  <a:pt x="137" y="29"/>
                </a:cubicBezTo>
                <a:cubicBezTo>
                  <a:pt x="137" y="92"/>
                  <a:pt x="137" y="92"/>
                  <a:pt x="137" y="92"/>
                </a:cubicBezTo>
                <a:cubicBezTo>
                  <a:pt x="137" y="100"/>
                  <a:pt x="130" y="107"/>
                  <a:pt x="122" y="107"/>
                </a:cubicBezTo>
                <a:cubicBezTo>
                  <a:pt x="114" y="107"/>
                  <a:pt x="107" y="100"/>
                  <a:pt x="107" y="92"/>
                </a:cubicBezTo>
                <a:lnTo>
                  <a:pt x="107" y="29"/>
                </a:lnTo>
                <a:close/>
                <a:moveTo>
                  <a:pt x="511" y="577"/>
                </a:moveTo>
                <a:cubicBezTo>
                  <a:pt x="14" y="577"/>
                  <a:pt x="14" y="577"/>
                  <a:pt x="14" y="577"/>
                </a:cubicBezTo>
                <a:cubicBezTo>
                  <a:pt x="14" y="177"/>
                  <a:pt x="14" y="177"/>
                  <a:pt x="14" y="177"/>
                </a:cubicBezTo>
                <a:cubicBezTo>
                  <a:pt x="511" y="177"/>
                  <a:pt x="511" y="177"/>
                  <a:pt x="511" y="177"/>
                </a:cubicBezTo>
                <a:lnTo>
                  <a:pt x="511" y="577"/>
                </a:lnTo>
                <a:close/>
                <a:moveTo>
                  <a:pt x="511" y="163"/>
                </a:moveTo>
                <a:cubicBezTo>
                  <a:pt x="14" y="163"/>
                  <a:pt x="14" y="163"/>
                  <a:pt x="14" y="163"/>
                </a:cubicBezTo>
                <a:cubicBezTo>
                  <a:pt x="14" y="67"/>
                  <a:pt x="14" y="67"/>
                  <a:pt x="14" y="67"/>
                </a:cubicBezTo>
                <a:cubicBezTo>
                  <a:pt x="93" y="67"/>
                  <a:pt x="93" y="67"/>
                  <a:pt x="93" y="67"/>
                </a:cubicBezTo>
                <a:cubicBezTo>
                  <a:pt x="93" y="92"/>
                  <a:pt x="93" y="92"/>
                  <a:pt x="93" y="92"/>
                </a:cubicBezTo>
                <a:cubicBezTo>
                  <a:pt x="93" y="108"/>
                  <a:pt x="106" y="121"/>
                  <a:pt x="122" y="121"/>
                </a:cubicBezTo>
                <a:cubicBezTo>
                  <a:pt x="138" y="121"/>
                  <a:pt x="151" y="108"/>
                  <a:pt x="151" y="92"/>
                </a:cubicBezTo>
                <a:cubicBezTo>
                  <a:pt x="151" y="67"/>
                  <a:pt x="151" y="67"/>
                  <a:pt x="151" y="67"/>
                </a:cubicBezTo>
                <a:cubicBezTo>
                  <a:pt x="373" y="67"/>
                  <a:pt x="373" y="67"/>
                  <a:pt x="373" y="67"/>
                </a:cubicBezTo>
                <a:cubicBezTo>
                  <a:pt x="373" y="92"/>
                  <a:pt x="373" y="92"/>
                  <a:pt x="373" y="92"/>
                </a:cubicBezTo>
                <a:cubicBezTo>
                  <a:pt x="373" y="108"/>
                  <a:pt x="386" y="121"/>
                  <a:pt x="402" y="121"/>
                </a:cubicBezTo>
                <a:cubicBezTo>
                  <a:pt x="417" y="121"/>
                  <a:pt x="430" y="108"/>
                  <a:pt x="430" y="92"/>
                </a:cubicBezTo>
                <a:cubicBezTo>
                  <a:pt x="430" y="67"/>
                  <a:pt x="430" y="67"/>
                  <a:pt x="430" y="67"/>
                </a:cubicBezTo>
                <a:cubicBezTo>
                  <a:pt x="511" y="67"/>
                  <a:pt x="511" y="67"/>
                  <a:pt x="511" y="67"/>
                </a:cubicBezTo>
                <a:lnTo>
                  <a:pt x="511" y="163"/>
                </a:lnTo>
                <a:close/>
                <a:moveTo>
                  <a:pt x="62" y="521"/>
                </a:moveTo>
                <a:cubicBezTo>
                  <a:pt x="462" y="521"/>
                  <a:pt x="462" y="521"/>
                  <a:pt x="462" y="521"/>
                </a:cubicBezTo>
                <a:cubicBezTo>
                  <a:pt x="466" y="521"/>
                  <a:pt x="469" y="518"/>
                  <a:pt x="469" y="514"/>
                </a:cubicBezTo>
                <a:cubicBezTo>
                  <a:pt x="469" y="241"/>
                  <a:pt x="469" y="241"/>
                  <a:pt x="469" y="241"/>
                </a:cubicBezTo>
                <a:cubicBezTo>
                  <a:pt x="469" y="237"/>
                  <a:pt x="466" y="234"/>
                  <a:pt x="462" y="234"/>
                </a:cubicBezTo>
                <a:cubicBezTo>
                  <a:pt x="62" y="234"/>
                  <a:pt x="62" y="234"/>
                  <a:pt x="62" y="234"/>
                </a:cubicBezTo>
                <a:cubicBezTo>
                  <a:pt x="58" y="234"/>
                  <a:pt x="55" y="237"/>
                  <a:pt x="55" y="241"/>
                </a:cubicBezTo>
                <a:cubicBezTo>
                  <a:pt x="55" y="514"/>
                  <a:pt x="55" y="514"/>
                  <a:pt x="55" y="514"/>
                </a:cubicBezTo>
                <a:cubicBezTo>
                  <a:pt x="55" y="518"/>
                  <a:pt x="58" y="521"/>
                  <a:pt x="62" y="521"/>
                </a:cubicBezTo>
                <a:close/>
                <a:moveTo>
                  <a:pt x="366" y="248"/>
                </a:moveTo>
                <a:cubicBezTo>
                  <a:pt x="455" y="248"/>
                  <a:pt x="455" y="248"/>
                  <a:pt x="455" y="248"/>
                </a:cubicBezTo>
                <a:cubicBezTo>
                  <a:pt x="455" y="325"/>
                  <a:pt x="455" y="325"/>
                  <a:pt x="455" y="325"/>
                </a:cubicBezTo>
                <a:cubicBezTo>
                  <a:pt x="366" y="325"/>
                  <a:pt x="366" y="325"/>
                  <a:pt x="366" y="325"/>
                </a:cubicBezTo>
                <a:lnTo>
                  <a:pt x="366" y="248"/>
                </a:lnTo>
                <a:close/>
                <a:moveTo>
                  <a:pt x="366" y="339"/>
                </a:moveTo>
                <a:cubicBezTo>
                  <a:pt x="455" y="339"/>
                  <a:pt x="455" y="339"/>
                  <a:pt x="455" y="339"/>
                </a:cubicBezTo>
                <a:cubicBezTo>
                  <a:pt x="455" y="414"/>
                  <a:pt x="455" y="414"/>
                  <a:pt x="455" y="414"/>
                </a:cubicBezTo>
                <a:cubicBezTo>
                  <a:pt x="366" y="414"/>
                  <a:pt x="366" y="414"/>
                  <a:pt x="366" y="414"/>
                </a:cubicBezTo>
                <a:lnTo>
                  <a:pt x="366" y="339"/>
                </a:lnTo>
                <a:close/>
                <a:moveTo>
                  <a:pt x="366" y="428"/>
                </a:moveTo>
                <a:cubicBezTo>
                  <a:pt x="455" y="428"/>
                  <a:pt x="455" y="428"/>
                  <a:pt x="455" y="428"/>
                </a:cubicBezTo>
                <a:cubicBezTo>
                  <a:pt x="455" y="507"/>
                  <a:pt x="455" y="507"/>
                  <a:pt x="455" y="507"/>
                </a:cubicBezTo>
                <a:cubicBezTo>
                  <a:pt x="366" y="507"/>
                  <a:pt x="366" y="507"/>
                  <a:pt x="366" y="507"/>
                </a:cubicBezTo>
                <a:lnTo>
                  <a:pt x="366" y="428"/>
                </a:lnTo>
                <a:close/>
                <a:moveTo>
                  <a:pt x="266" y="248"/>
                </a:moveTo>
                <a:cubicBezTo>
                  <a:pt x="352" y="248"/>
                  <a:pt x="352" y="248"/>
                  <a:pt x="352" y="248"/>
                </a:cubicBezTo>
                <a:cubicBezTo>
                  <a:pt x="352" y="325"/>
                  <a:pt x="352" y="325"/>
                  <a:pt x="352" y="325"/>
                </a:cubicBezTo>
                <a:cubicBezTo>
                  <a:pt x="266" y="325"/>
                  <a:pt x="266" y="325"/>
                  <a:pt x="266" y="325"/>
                </a:cubicBezTo>
                <a:lnTo>
                  <a:pt x="266" y="248"/>
                </a:lnTo>
                <a:close/>
                <a:moveTo>
                  <a:pt x="266" y="339"/>
                </a:moveTo>
                <a:cubicBezTo>
                  <a:pt x="352" y="339"/>
                  <a:pt x="352" y="339"/>
                  <a:pt x="352" y="339"/>
                </a:cubicBezTo>
                <a:cubicBezTo>
                  <a:pt x="352" y="414"/>
                  <a:pt x="352" y="414"/>
                  <a:pt x="352" y="414"/>
                </a:cubicBezTo>
                <a:cubicBezTo>
                  <a:pt x="266" y="414"/>
                  <a:pt x="266" y="414"/>
                  <a:pt x="266" y="414"/>
                </a:cubicBezTo>
                <a:lnTo>
                  <a:pt x="266" y="339"/>
                </a:lnTo>
                <a:close/>
                <a:moveTo>
                  <a:pt x="266" y="428"/>
                </a:moveTo>
                <a:cubicBezTo>
                  <a:pt x="352" y="428"/>
                  <a:pt x="352" y="428"/>
                  <a:pt x="352" y="428"/>
                </a:cubicBezTo>
                <a:cubicBezTo>
                  <a:pt x="352" y="507"/>
                  <a:pt x="352" y="507"/>
                  <a:pt x="352" y="507"/>
                </a:cubicBezTo>
                <a:cubicBezTo>
                  <a:pt x="266" y="507"/>
                  <a:pt x="266" y="507"/>
                  <a:pt x="266" y="507"/>
                </a:cubicBezTo>
                <a:lnTo>
                  <a:pt x="266" y="428"/>
                </a:lnTo>
                <a:close/>
                <a:moveTo>
                  <a:pt x="165" y="248"/>
                </a:moveTo>
                <a:cubicBezTo>
                  <a:pt x="252" y="248"/>
                  <a:pt x="252" y="248"/>
                  <a:pt x="252" y="248"/>
                </a:cubicBezTo>
                <a:cubicBezTo>
                  <a:pt x="252" y="325"/>
                  <a:pt x="252" y="325"/>
                  <a:pt x="252" y="325"/>
                </a:cubicBezTo>
                <a:cubicBezTo>
                  <a:pt x="165" y="325"/>
                  <a:pt x="165" y="325"/>
                  <a:pt x="165" y="325"/>
                </a:cubicBezTo>
                <a:lnTo>
                  <a:pt x="165" y="248"/>
                </a:lnTo>
                <a:close/>
                <a:moveTo>
                  <a:pt x="165" y="339"/>
                </a:moveTo>
                <a:cubicBezTo>
                  <a:pt x="252" y="339"/>
                  <a:pt x="252" y="339"/>
                  <a:pt x="252" y="339"/>
                </a:cubicBezTo>
                <a:cubicBezTo>
                  <a:pt x="252" y="414"/>
                  <a:pt x="252" y="414"/>
                  <a:pt x="252" y="414"/>
                </a:cubicBezTo>
                <a:cubicBezTo>
                  <a:pt x="165" y="414"/>
                  <a:pt x="165" y="414"/>
                  <a:pt x="165" y="414"/>
                </a:cubicBezTo>
                <a:lnTo>
                  <a:pt x="165" y="339"/>
                </a:lnTo>
                <a:close/>
                <a:moveTo>
                  <a:pt x="165" y="428"/>
                </a:moveTo>
                <a:cubicBezTo>
                  <a:pt x="252" y="428"/>
                  <a:pt x="252" y="428"/>
                  <a:pt x="252" y="428"/>
                </a:cubicBezTo>
                <a:cubicBezTo>
                  <a:pt x="252" y="507"/>
                  <a:pt x="252" y="507"/>
                  <a:pt x="252" y="507"/>
                </a:cubicBezTo>
                <a:cubicBezTo>
                  <a:pt x="165" y="507"/>
                  <a:pt x="165" y="507"/>
                  <a:pt x="165" y="507"/>
                </a:cubicBezTo>
                <a:lnTo>
                  <a:pt x="165" y="428"/>
                </a:lnTo>
                <a:close/>
                <a:moveTo>
                  <a:pt x="69" y="248"/>
                </a:moveTo>
                <a:cubicBezTo>
                  <a:pt x="151" y="248"/>
                  <a:pt x="151" y="248"/>
                  <a:pt x="151" y="248"/>
                </a:cubicBezTo>
                <a:cubicBezTo>
                  <a:pt x="151" y="325"/>
                  <a:pt x="151" y="325"/>
                  <a:pt x="151" y="325"/>
                </a:cubicBezTo>
                <a:cubicBezTo>
                  <a:pt x="69" y="325"/>
                  <a:pt x="69" y="325"/>
                  <a:pt x="69" y="325"/>
                </a:cubicBezTo>
                <a:lnTo>
                  <a:pt x="69" y="248"/>
                </a:lnTo>
                <a:close/>
                <a:moveTo>
                  <a:pt x="69" y="339"/>
                </a:moveTo>
                <a:cubicBezTo>
                  <a:pt x="151" y="339"/>
                  <a:pt x="151" y="339"/>
                  <a:pt x="151" y="339"/>
                </a:cubicBezTo>
                <a:cubicBezTo>
                  <a:pt x="151" y="414"/>
                  <a:pt x="151" y="414"/>
                  <a:pt x="151" y="414"/>
                </a:cubicBezTo>
                <a:cubicBezTo>
                  <a:pt x="69" y="414"/>
                  <a:pt x="69" y="414"/>
                  <a:pt x="69" y="414"/>
                </a:cubicBezTo>
                <a:lnTo>
                  <a:pt x="69" y="339"/>
                </a:lnTo>
                <a:close/>
                <a:moveTo>
                  <a:pt x="69" y="428"/>
                </a:moveTo>
                <a:cubicBezTo>
                  <a:pt x="151" y="428"/>
                  <a:pt x="151" y="428"/>
                  <a:pt x="151" y="428"/>
                </a:cubicBezTo>
                <a:cubicBezTo>
                  <a:pt x="151" y="507"/>
                  <a:pt x="151" y="507"/>
                  <a:pt x="151" y="507"/>
                </a:cubicBezTo>
                <a:cubicBezTo>
                  <a:pt x="69" y="507"/>
                  <a:pt x="69" y="507"/>
                  <a:pt x="69" y="507"/>
                </a:cubicBezTo>
                <a:lnTo>
                  <a:pt x="69" y="428"/>
                </a:lnTo>
                <a:close/>
              </a:path>
            </a:pathLst>
          </a:custGeom>
          <a:noFill/>
          <a:ln>
            <a:solidFill>
              <a:schemeClr val="bg1"/>
            </a:solidFill>
          </a:ln>
        </p:spPr>
        <p:txBody>
          <a:bodyPr vert="horz" wrap="square" lIns="91440" tIns="45720" rIns="91440" bIns="45720" numCol="1" anchor="t" anchorCtr="0" compatLnSpc="1">
            <a:prstTxWarp prst="textNoShape">
              <a:avLst/>
            </a:prstTxWarp>
          </a:bodyPr>
          <a:lstStyle/>
          <a:p>
            <a:endParaRPr lang="en-US"/>
          </a:p>
        </p:txBody>
      </p:sp>
      <p:sp>
        <p:nvSpPr>
          <p:cNvPr id="144" name="Metin kutusu 143">
            <a:extLst>
              <a:ext uri="{FF2B5EF4-FFF2-40B4-BE49-F238E27FC236}">
                <a16:creationId xmlns:a16="http://schemas.microsoft.com/office/drawing/2014/main" id="{81CF0C27-29A2-444D-95B9-4CC62890CFA5}"/>
              </a:ext>
            </a:extLst>
          </p:cNvPr>
          <p:cNvSpPr txBox="1"/>
          <p:nvPr/>
        </p:nvSpPr>
        <p:spPr>
          <a:xfrm>
            <a:off x="514553" y="4933755"/>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21.02.2004</a:t>
            </a:r>
            <a:endParaRPr lang="en-US" sz="1000" dirty="0">
              <a:solidFill>
                <a:schemeClr val="bg1">
                  <a:lumMod val="85000"/>
                </a:schemeClr>
              </a:solidFill>
            </a:endParaRPr>
          </a:p>
        </p:txBody>
      </p:sp>
      <p:sp>
        <p:nvSpPr>
          <p:cNvPr id="145" name="Metin kutusu 144">
            <a:extLst>
              <a:ext uri="{FF2B5EF4-FFF2-40B4-BE49-F238E27FC236}">
                <a16:creationId xmlns:a16="http://schemas.microsoft.com/office/drawing/2014/main" id="{C68D0DD0-DBD3-47A1-8FE2-2F0F8F96E106}"/>
              </a:ext>
            </a:extLst>
          </p:cNvPr>
          <p:cNvSpPr txBox="1">
            <a:spLocks noGrp="1" noRot="1" noMove="1" noResize="1" noEditPoints="1" noAdjustHandles="1" noChangeArrowheads="1" noChangeShapeType="1"/>
          </p:cNvSpPr>
          <p:nvPr/>
        </p:nvSpPr>
        <p:spPr>
          <a:xfrm>
            <a:off x="514553" y="4787255"/>
            <a:ext cx="1347436" cy="261610"/>
          </a:xfrm>
          <a:prstGeom prst="rect">
            <a:avLst/>
          </a:prstGeom>
          <a:noFill/>
        </p:spPr>
        <p:txBody>
          <a:bodyPr wrap="square" rtlCol="0">
            <a:spAutoFit/>
          </a:bodyPr>
          <a:lstStyle/>
          <a:p>
            <a:r>
              <a:rPr lang="tr-TR" sz="1100" b="1" dirty="0">
                <a:solidFill>
                  <a:schemeClr val="bg1"/>
                </a:solidFill>
              </a:rPr>
              <a:t>DOĞUM TARİHİ</a:t>
            </a:r>
            <a:endParaRPr lang="en-US" sz="1100" b="1" dirty="0">
              <a:solidFill>
                <a:schemeClr val="bg1"/>
              </a:solidFill>
            </a:endParaRPr>
          </a:p>
        </p:txBody>
      </p:sp>
      <p:sp>
        <p:nvSpPr>
          <p:cNvPr id="146" name="Freeform 242"/>
          <p:cNvSpPr>
            <a:spLocks noGrp="1" noRot="1" noChangeAspect="1" noMove="1" noResize="1" noEditPoints="1" noAdjustHandles="1" noChangeArrowheads="1" noChangeShapeType="1"/>
          </p:cNvSpPr>
          <p:nvPr/>
        </p:nvSpPr>
        <p:spPr bwMode="auto">
          <a:xfrm>
            <a:off x="332253" y="5338780"/>
            <a:ext cx="144000" cy="133044"/>
          </a:xfrm>
          <a:custGeom>
            <a:avLst/>
            <a:gdLst>
              <a:gd name="T0" fmla="*/ 77 w 77"/>
              <a:gd name="T1" fmla="*/ 15 h 72"/>
              <a:gd name="T2" fmla="*/ 77 w 77"/>
              <a:gd name="T3" fmla="*/ 20 h 72"/>
              <a:gd name="T4" fmla="*/ 72 w 77"/>
              <a:gd name="T5" fmla="*/ 20 h 72"/>
              <a:gd name="T6" fmla="*/ 69 w 77"/>
              <a:gd name="T7" fmla="*/ 23 h 72"/>
              <a:gd name="T8" fmla="*/ 8 w 77"/>
              <a:gd name="T9" fmla="*/ 23 h 72"/>
              <a:gd name="T10" fmla="*/ 5 w 77"/>
              <a:gd name="T11" fmla="*/ 20 h 72"/>
              <a:gd name="T12" fmla="*/ 0 w 77"/>
              <a:gd name="T13" fmla="*/ 20 h 72"/>
              <a:gd name="T14" fmla="*/ 0 w 77"/>
              <a:gd name="T15" fmla="*/ 15 h 72"/>
              <a:gd name="T16" fmla="*/ 38 w 77"/>
              <a:gd name="T17" fmla="*/ 0 h 72"/>
              <a:gd name="T18" fmla="*/ 77 w 77"/>
              <a:gd name="T19" fmla="*/ 15 h 72"/>
              <a:gd name="T20" fmla="*/ 77 w 77"/>
              <a:gd name="T21" fmla="*/ 67 h 72"/>
              <a:gd name="T22" fmla="*/ 77 w 77"/>
              <a:gd name="T23" fmla="*/ 72 h 72"/>
              <a:gd name="T24" fmla="*/ 0 w 77"/>
              <a:gd name="T25" fmla="*/ 72 h 72"/>
              <a:gd name="T26" fmla="*/ 0 w 77"/>
              <a:gd name="T27" fmla="*/ 67 h 72"/>
              <a:gd name="T28" fmla="*/ 3 w 77"/>
              <a:gd name="T29" fmla="*/ 64 h 72"/>
              <a:gd name="T30" fmla="*/ 74 w 77"/>
              <a:gd name="T31" fmla="*/ 64 h 72"/>
              <a:gd name="T32" fmla="*/ 77 w 77"/>
              <a:gd name="T33" fmla="*/ 67 h 72"/>
              <a:gd name="T34" fmla="*/ 20 w 77"/>
              <a:gd name="T35" fmla="*/ 25 h 72"/>
              <a:gd name="T36" fmla="*/ 20 w 77"/>
              <a:gd name="T37" fmla="*/ 56 h 72"/>
              <a:gd name="T38" fmla="*/ 26 w 77"/>
              <a:gd name="T39" fmla="*/ 56 h 72"/>
              <a:gd name="T40" fmla="*/ 26 w 77"/>
              <a:gd name="T41" fmla="*/ 25 h 72"/>
              <a:gd name="T42" fmla="*/ 36 w 77"/>
              <a:gd name="T43" fmla="*/ 25 h 72"/>
              <a:gd name="T44" fmla="*/ 36 w 77"/>
              <a:gd name="T45" fmla="*/ 56 h 72"/>
              <a:gd name="T46" fmla="*/ 41 w 77"/>
              <a:gd name="T47" fmla="*/ 56 h 72"/>
              <a:gd name="T48" fmla="*/ 41 w 77"/>
              <a:gd name="T49" fmla="*/ 25 h 72"/>
              <a:gd name="T50" fmla="*/ 51 w 77"/>
              <a:gd name="T51" fmla="*/ 25 h 72"/>
              <a:gd name="T52" fmla="*/ 51 w 77"/>
              <a:gd name="T53" fmla="*/ 56 h 72"/>
              <a:gd name="T54" fmla="*/ 56 w 77"/>
              <a:gd name="T55" fmla="*/ 56 h 72"/>
              <a:gd name="T56" fmla="*/ 56 w 77"/>
              <a:gd name="T57" fmla="*/ 25 h 72"/>
              <a:gd name="T58" fmla="*/ 67 w 77"/>
              <a:gd name="T59" fmla="*/ 25 h 72"/>
              <a:gd name="T60" fmla="*/ 67 w 77"/>
              <a:gd name="T61" fmla="*/ 56 h 72"/>
              <a:gd name="T62" fmla="*/ 69 w 77"/>
              <a:gd name="T63" fmla="*/ 56 h 72"/>
              <a:gd name="T64" fmla="*/ 72 w 77"/>
              <a:gd name="T65" fmla="*/ 59 h 72"/>
              <a:gd name="T66" fmla="*/ 72 w 77"/>
              <a:gd name="T67" fmla="*/ 61 h 72"/>
              <a:gd name="T68" fmla="*/ 5 w 77"/>
              <a:gd name="T69" fmla="*/ 61 h 72"/>
              <a:gd name="T70" fmla="*/ 5 w 77"/>
              <a:gd name="T71" fmla="*/ 59 h 72"/>
              <a:gd name="T72" fmla="*/ 8 w 77"/>
              <a:gd name="T73" fmla="*/ 56 h 72"/>
              <a:gd name="T74" fmla="*/ 10 w 77"/>
              <a:gd name="T75" fmla="*/ 56 h 72"/>
              <a:gd name="T76" fmla="*/ 10 w 77"/>
              <a:gd name="T77" fmla="*/ 25 h 72"/>
              <a:gd name="T78" fmla="*/ 20 w 77"/>
              <a:gd name="T79" fmla="*/ 25 h 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7" h="72">
                <a:moveTo>
                  <a:pt x="77" y="15"/>
                </a:moveTo>
                <a:cubicBezTo>
                  <a:pt x="77" y="20"/>
                  <a:pt x="77" y="20"/>
                  <a:pt x="77" y="20"/>
                </a:cubicBezTo>
                <a:cubicBezTo>
                  <a:pt x="72" y="20"/>
                  <a:pt x="72" y="20"/>
                  <a:pt x="72" y="20"/>
                </a:cubicBezTo>
                <a:cubicBezTo>
                  <a:pt x="72" y="22"/>
                  <a:pt x="71" y="23"/>
                  <a:pt x="69" y="23"/>
                </a:cubicBezTo>
                <a:cubicBezTo>
                  <a:pt x="8" y="23"/>
                  <a:pt x="8" y="23"/>
                  <a:pt x="8" y="23"/>
                </a:cubicBezTo>
                <a:cubicBezTo>
                  <a:pt x="6" y="23"/>
                  <a:pt x="5" y="22"/>
                  <a:pt x="5" y="20"/>
                </a:cubicBezTo>
                <a:cubicBezTo>
                  <a:pt x="0" y="20"/>
                  <a:pt x="0" y="20"/>
                  <a:pt x="0" y="20"/>
                </a:cubicBezTo>
                <a:cubicBezTo>
                  <a:pt x="0" y="15"/>
                  <a:pt x="0" y="15"/>
                  <a:pt x="0" y="15"/>
                </a:cubicBezTo>
                <a:cubicBezTo>
                  <a:pt x="38" y="0"/>
                  <a:pt x="38" y="0"/>
                  <a:pt x="38" y="0"/>
                </a:cubicBezTo>
                <a:lnTo>
                  <a:pt x="77" y="15"/>
                </a:lnTo>
                <a:close/>
                <a:moveTo>
                  <a:pt x="77" y="67"/>
                </a:moveTo>
                <a:cubicBezTo>
                  <a:pt x="77" y="72"/>
                  <a:pt x="77" y="72"/>
                  <a:pt x="77" y="72"/>
                </a:cubicBezTo>
                <a:cubicBezTo>
                  <a:pt x="0" y="72"/>
                  <a:pt x="0" y="72"/>
                  <a:pt x="0" y="72"/>
                </a:cubicBezTo>
                <a:cubicBezTo>
                  <a:pt x="0" y="67"/>
                  <a:pt x="0" y="67"/>
                  <a:pt x="0" y="67"/>
                </a:cubicBezTo>
                <a:cubicBezTo>
                  <a:pt x="0" y="65"/>
                  <a:pt x="1" y="64"/>
                  <a:pt x="3" y="64"/>
                </a:cubicBezTo>
                <a:cubicBezTo>
                  <a:pt x="74" y="64"/>
                  <a:pt x="74" y="64"/>
                  <a:pt x="74" y="64"/>
                </a:cubicBezTo>
                <a:cubicBezTo>
                  <a:pt x="76" y="64"/>
                  <a:pt x="77" y="65"/>
                  <a:pt x="77" y="67"/>
                </a:cubicBezTo>
                <a:close/>
                <a:moveTo>
                  <a:pt x="20" y="25"/>
                </a:moveTo>
                <a:cubicBezTo>
                  <a:pt x="20" y="56"/>
                  <a:pt x="20" y="56"/>
                  <a:pt x="20" y="56"/>
                </a:cubicBezTo>
                <a:cubicBezTo>
                  <a:pt x="26" y="56"/>
                  <a:pt x="26" y="56"/>
                  <a:pt x="26" y="56"/>
                </a:cubicBezTo>
                <a:cubicBezTo>
                  <a:pt x="26" y="25"/>
                  <a:pt x="26" y="25"/>
                  <a:pt x="26" y="25"/>
                </a:cubicBezTo>
                <a:cubicBezTo>
                  <a:pt x="36" y="25"/>
                  <a:pt x="36" y="25"/>
                  <a:pt x="36" y="25"/>
                </a:cubicBezTo>
                <a:cubicBezTo>
                  <a:pt x="36" y="56"/>
                  <a:pt x="36" y="56"/>
                  <a:pt x="36" y="56"/>
                </a:cubicBezTo>
                <a:cubicBezTo>
                  <a:pt x="41" y="56"/>
                  <a:pt x="41" y="56"/>
                  <a:pt x="41" y="56"/>
                </a:cubicBezTo>
                <a:cubicBezTo>
                  <a:pt x="41" y="25"/>
                  <a:pt x="41" y="25"/>
                  <a:pt x="41" y="25"/>
                </a:cubicBezTo>
                <a:cubicBezTo>
                  <a:pt x="51" y="25"/>
                  <a:pt x="51" y="25"/>
                  <a:pt x="51" y="25"/>
                </a:cubicBezTo>
                <a:cubicBezTo>
                  <a:pt x="51" y="56"/>
                  <a:pt x="51" y="56"/>
                  <a:pt x="51" y="56"/>
                </a:cubicBezTo>
                <a:cubicBezTo>
                  <a:pt x="56" y="56"/>
                  <a:pt x="56" y="56"/>
                  <a:pt x="56" y="56"/>
                </a:cubicBezTo>
                <a:cubicBezTo>
                  <a:pt x="56" y="25"/>
                  <a:pt x="56" y="25"/>
                  <a:pt x="56" y="25"/>
                </a:cubicBezTo>
                <a:cubicBezTo>
                  <a:pt x="67" y="25"/>
                  <a:pt x="67" y="25"/>
                  <a:pt x="67" y="25"/>
                </a:cubicBezTo>
                <a:cubicBezTo>
                  <a:pt x="67" y="56"/>
                  <a:pt x="67" y="56"/>
                  <a:pt x="67" y="56"/>
                </a:cubicBezTo>
                <a:cubicBezTo>
                  <a:pt x="69" y="56"/>
                  <a:pt x="69" y="56"/>
                  <a:pt x="69" y="56"/>
                </a:cubicBezTo>
                <a:cubicBezTo>
                  <a:pt x="71" y="56"/>
                  <a:pt x="72" y="57"/>
                  <a:pt x="72" y="59"/>
                </a:cubicBezTo>
                <a:cubicBezTo>
                  <a:pt x="72" y="61"/>
                  <a:pt x="72" y="61"/>
                  <a:pt x="72" y="61"/>
                </a:cubicBezTo>
                <a:cubicBezTo>
                  <a:pt x="5" y="61"/>
                  <a:pt x="5" y="61"/>
                  <a:pt x="5" y="61"/>
                </a:cubicBezTo>
                <a:cubicBezTo>
                  <a:pt x="5" y="59"/>
                  <a:pt x="5" y="59"/>
                  <a:pt x="5" y="59"/>
                </a:cubicBezTo>
                <a:cubicBezTo>
                  <a:pt x="5" y="57"/>
                  <a:pt x="6" y="56"/>
                  <a:pt x="8" y="56"/>
                </a:cubicBezTo>
                <a:cubicBezTo>
                  <a:pt x="10" y="56"/>
                  <a:pt x="10" y="56"/>
                  <a:pt x="10" y="56"/>
                </a:cubicBezTo>
                <a:cubicBezTo>
                  <a:pt x="10" y="25"/>
                  <a:pt x="10" y="25"/>
                  <a:pt x="10" y="25"/>
                </a:cubicBezTo>
                <a:lnTo>
                  <a:pt x="20" y="25"/>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47" name="Metin kutusu 146">
            <a:extLst>
              <a:ext uri="{FF2B5EF4-FFF2-40B4-BE49-F238E27FC236}">
                <a16:creationId xmlns:a16="http://schemas.microsoft.com/office/drawing/2014/main" id="{81CF0C27-29A2-444D-95B9-4CC62890CFA5}"/>
              </a:ext>
            </a:extLst>
          </p:cNvPr>
          <p:cNvSpPr txBox="1"/>
          <p:nvPr/>
        </p:nvSpPr>
        <p:spPr>
          <a:xfrm>
            <a:off x="514553" y="5435891"/>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Bekar</a:t>
            </a:r>
            <a:endParaRPr lang="en-US" sz="1000" dirty="0">
              <a:solidFill>
                <a:schemeClr val="bg1">
                  <a:lumMod val="85000"/>
                </a:schemeClr>
              </a:solidFill>
            </a:endParaRPr>
          </a:p>
        </p:txBody>
      </p:sp>
      <p:sp>
        <p:nvSpPr>
          <p:cNvPr id="148" name="Metin kutusu 147">
            <a:extLst>
              <a:ext uri="{FF2B5EF4-FFF2-40B4-BE49-F238E27FC236}">
                <a16:creationId xmlns:a16="http://schemas.microsoft.com/office/drawing/2014/main" id="{C68D0DD0-DBD3-47A1-8FE2-2F0F8F96E106}"/>
              </a:ext>
            </a:extLst>
          </p:cNvPr>
          <p:cNvSpPr txBox="1">
            <a:spLocks noGrp="1" noRot="1" noMove="1" noResize="1" noEditPoints="1" noAdjustHandles="1" noChangeArrowheads="1" noChangeShapeType="1"/>
          </p:cNvSpPr>
          <p:nvPr/>
        </p:nvSpPr>
        <p:spPr>
          <a:xfrm>
            <a:off x="514553" y="5277961"/>
            <a:ext cx="1347436" cy="261610"/>
          </a:xfrm>
          <a:prstGeom prst="rect">
            <a:avLst/>
          </a:prstGeom>
          <a:noFill/>
        </p:spPr>
        <p:txBody>
          <a:bodyPr wrap="square" rtlCol="0">
            <a:spAutoFit/>
          </a:bodyPr>
          <a:lstStyle/>
          <a:p>
            <a:r>
              <a:rPr lang="tr-TR" sz="1100" b="1" dirty="0">
                <a:solidFill>
                  <a:schemeClr val="bg1"/>
                </a:solidFill>
              </a:rPr>
              <a:t>MEDENİ DURUMU</a:t>
            </a:r>
            <a:endParaRPr lang="en-US" sz="1100" b="1" dirty="0">
              <a:solidFill>
                <a:schemeClr val="bg1"/>
              </a:solidFill>
            </a:endParaRPr>
          </a:p>
        </p:txBody>
      </p:sp>
      <p:sp>
        <p:nvSpPr>
          <p:cNvPr id="150" name="Metin kutusu 149">
            <a:extLst>
              <a:ext uri="{FF2B5EF4-FFF2-40B4-BE49-F238E27FC236}">
                <a16:creationId xmlns:a16="http://schemas.microsoft.com/office/drawing/2014/main" id="{81CF0C27-29A2-444D-95B9-4CC62890CFA5}"/>
              </a:ext>
            </a:extLst>
          </p:cNvPr>
          <p:cNvSpPr txBox="1"/>
          <p:nvPr/>
        </p:nvSpPr>
        <p:spPr>
          <a:xfrm>
            <a:off x="514553" y="5853174"/>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B1</a:t>
            </a:r>
            <a:endParaRPr lang="en-US" sz="1000" dirty="0">
              <a:solidFill>
                <a:schemeClr val="bg1">
                  <a:lumMod val="85000"/>
                </a:schemeClr>
              </a:solidFill>
            </a:endParaRPr>
          </a:p>
        </p:txBody>
      </p:sp>
      <p:sp>
        <p:nvSpPr>
          <p:cNvPr id="151" name="Metin kutusu 150">
            <a:extLst>
              <a:ext uri="{FF2B5EF4-FFF2-40B4-BE49-F238E27FC236}">
                <a16:creationId xmlns:a16="http://schemas.microsoft.com/office/drawing/2014/main" id="{C68D0DD0-DBD3-47A1-8FE2-2F0F8F96E106}"/>
              </a:ext>
            </a:extLst>
          </p:cNvPr>
          <p:cNvSpPr txBox="1">
            <a:spLocks noGrp="1" noRot="1" noMove="1" noResize="1" noEditPoints="1" noAdjustHandles="1" noChangeArrowheads="1" noChangeShapeType="1"/>
          </p:cNvSpPr>
          <p:nvPr/>
        </p:nvSpPr>
        <p:spPr>
          <a:xfrm>
            <a:off x="514553" y="5695244"/>
            <a:ext cx="1347436" cy="253916"/>
          </a:xfrm>
          <a:prstGeom prst="rect">
            <a:avLst/>
          </a:prstGeom>
          <a:noFill/>
        </p:spPr>
        <p:txBody>
          <a:bodyPr wrap="square" rtlCol="0">
            <a:spAutoFit/>
          </a:bodyPr>
          <a:lstStyle/>
          <a:p>
            <a:r>
              <a:rPr lang="tr-TR" sz="1050" b="1" dirty="0">
                <a:solidFill>
                  <a:schemeClr val="bg1"/>
                </a:solidFill>
              </a:rPr>
              <a:t>EHLİYET</a:t>
            </a:r>
            <a:endParaRPr lang="en-US" sz="1050" b="1" dirty="0">
              <a:solidFill>
                <a:schemeClr val="bg1"/>
              </a:solidFill>
            </a:endParaRPr>
          </a:p>
        </p:txBody>
      </p:sp>
      <p:sp>
        <p:nvSpPr>
          <p:cNvPr id="152" name="Freeform 241"/>
          <p:cNvSpPr>
            <a:spLocks noGrp="1" noRot="1" noChangeAspect="1" noMove="1" noResize="1" noEditPoints="1" noAdjustHandles="1" noChangeArrowheads="1" noChangeShapeType="1"/>
          </p:cNvSpPr>
          <p:nvPr/>
        </p:nvSpPr>
        <p:spPr bwMode="auto">
          <a:xfrm>
            <a:off x="329242" y="5765174"/>
            <a:ext cx="144000" cy="112695"/>
          </a:xfrm>
          <a:custGeom>
            <a:avLst/>
            <a:gdLst>
              <a:gd name="T0" fmla="*/ 117 w 117"/>
              <a:gd name="T1" fmla="*/ 71 h 91"/>
              <a:gd name="T2" fmla="*/ 115 w 117"/>
              <a:gd name="T3" fmla="*/ 73 h 91"/>
              <a:gd name="T4" fmla="*/ 110 w 117"/>
              <a:gd name="T5" fmla="*/ 73 h 91"/>
              <a:gd name="T6" fmla="*/ 110 w 117"/>
              <a:gd name="T7" fmla="*/ 80 h 91"/>
              <a:gd name="T8" fmla="*/ 99 w 117"/>
              <a:gd name="T9" fmla="*/ 91 h 91"/>
              <a:gd name="T10" fmla="*/ 88 w 117"/>
              <a:gd name="T11" fmla="*/ 80 h 91"/>
              <a:gd name="T12" fmla="*/ 88 w 117"/>
              <a:gd name="T13" fmla="*/ 73 h 91"/>
              <a:gd name="T14" fmla="*/ 29 w 117"/>
              <a:gd name="T15" fmla="*/ 73 h 91"/>
              <a:gd name="T16" fmla="*/ 29 w 117"/>
              <a:gd name="T17" fmla="*/ 80 h 91"/>
              <a:gd name="T18" fmla="*/ 18 w 117"/>
              <a:gd name="T19" fmla="*/ 91 h 91"/>
              <a:gd name="T20" fmla="*/ 7 w 117"/>
              <a:gd name="T21" fmla="*/ 80 h 91"/>
              <a:gd name="T22" fmla="*/ 7 w 117"/>
              <a:gd name="T23" fmla="*/ 73 h 91"/>
              <a:gd name="T24" fmla="*/ 2 w 117"/>
              <a:gd name="T25" fmla="*/ 73 h 91"/>
              <a:gd name="T26" fmla="*/ 0 w 117"/>
              <a:gd name="T27" fmla="*/ 71 h 91"/>
              <a:gd name="T28" fmla="*/ 0 w 117"/>
              <a:gd name="T29" fmla="*/ 49 h 91"/>
              <a:gd name="T30" fmla="*/ 13 w 117"/>
              <a:gd name="T31" fmla="*/ 37 h 91"/>
              <a:gd name="T32" fmla="*/ 15 w 117"/>
              <a:gd name="T33" fmla="*/ 37 h 91"/>
              <a:gd name="T34" fmla="*/ 21 w 117"/>
              <a:gd name="T35" fmla="*/ 13 h 91"/>
              <a:gd name="T36" fmla="*/ 37 w 117"/>
              <a:gd name="T37" fmla="*/ 0 h 91"/>
              <a:gd name="T38" fmla="*/ 81 w 117"/>
              <a:gd name="T39" fmla="*/ 0 h 91"/>
              <a:gd name="T40" fmla="*/ 97 w 117"/>
              <a:gd name="T41" fmla="*/ 13 h 91"/>
              <a:gd name="T42" fmla="*/ 103 w 117"/>
              <a:gd name="T43" fmla="*/ 37 h 91"/>
              <a:gd name="T44" fmla="*/ 104 w 117"/>
              <a:gd name="T45" fmla="*/ 37 h 91"/>
              <a:gd name="T46" fmla="*/ 117 w 117"/>
              <a:gd name="T47" fmla="*/ 49 h 91"/>
              <a:gd name="T48" fmla="*/ 117 w 117"/>
              <a:gd name="T49" fmla="*/ 71 h 91"/>
              <a:gd name="T50" fmla="*/ 18 w 117"/>
              <a:gd name="T51" fmla="*/ 46 h 91"/>
              <a:gd name="T52" fmla="*/ 9 w 117"/>
              <a:gd name="T53" fmla="*/ 55 h 91"/>
              <a:gd name="T54" fmla="*/ 18 w 117"/>
              <a:gd name="T55" fmla="*/ 64 h 91"/>
              <a:gd name="T56" fmla="*/ 28 w 117"/>
              <a:gd name="T57" fmla="*/ 55 h 91"/>
              <a:gd name="T58" fmla="*/ 18 w 117"/>
              <a:gd name="T59" fmla="*/ 46 h 91"/>
              <a:gd name="T60" fmla="*/ 88 w 117"/>
              <a:gd name="T61" fmla="*/ 37 h 91"/>
              <a:gd name="T62" fmla="*/ 83 w 117"/>
              <a:gd name="T63" fmla="*/ 16 h 91"/>
              <a:gd name="T64" fmla="*/ 81 w 117"/>
              <a:gd name="T65" fmla="*/ 15 h 91"/>
              <a:gd name="T66" fmla="*/ 37 w 117"/>
              <a:gd name="T67" fmla="*/ 15 h 91"/>
              <a:gd name="T68" fmla="*/ 35 w 117"/>
              <a:gd name="T69" fmla="*/ 16 h 91"/>
              <a:gd name="T70" fmla="*/ 30 w 117"/>
              <a:gd name="T71" fmla="*/ 37 h 91"/>
              <a:gd name="T72" fmla="*/ 88 w 117"/>
              <a:gd name="T73" fmla="*/ 37 h 91"/>
              <a:gd name="T74" fmla="*/ 99 w 117"/>
              <a:gd name="T75" fmla="*/ 46 h 91"/>
              <a:gd name="T76" fmla="*/ 90 w 117"/>
              <a:gd name="T77" fmla="*/ 55 h 91"/>
              <a:gd name="T78" fmla="*/ 99 w 117"/>
              <a:gd name="T79" fmla="*/ 64 h 91"/>
              <a:gd name="T80" fmla="*/ 108 w 117"/>
              <a:gd name="T81" fmla="*/ 55 h 91"/>
              <a:gd name="T82" fmla="*/ 99 w 117"/>
              <a:gd name="T83" fmla="*/ 46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17" h="91">
                <a:moveTo>
                  <a:pt x="117" y="71"/>
                </a:moveTo>
                <a:cubicBezTo>
                  <a:pt x="117" y="72"/>
                  <a:pt x="116" y="73"/>
                  <a:pt x="115" y="73"/>
                </a:cubicBezTo>
                <a:cubicBezTo>
                  <a:pt x="110" y="73"/>
                  <a:pt x="110" y="73"/>
                  <a:pt x="110" y="73"/>
                </a:cubicBezTo>
                <a:cubicBezTo>
                  <a:pt x="110" y="80"/>
                  <a:pt x="110" y="80"/>
                  <a:pt x="110" y="80"/>
                </a:cubicBezTo>
                <a:cubicBezTo>
                  <a:pt x="110" y="86"/>
                  <a:pt x="105" y="91"/>
                  <a:pt x="99" y="91"/>
                </a:cubicBezTo>
                <a:cubicBezTo>
                  <a:pt x="93" y="91"/>
                  <a:pt x="88" y="86"/>
                  <a:pt x="88" y="80"/>
                </a:cubicBezTo>
                <a:cubicBezTo>
                  <a:pt x="88" y="73"/>
                  <a:pt x="88" y="73"/>
                  <a:pt x="88" y="73"/>
                </a:cubicBezTo>
                <a:cubicBezTo>
                  <a:pt x="29" y="73"/>
                  <a:pt x="29" y="73"/>
                  <a:pt x="29" y="73"/>
                </a:cubicBezTo>
                <a:cubicBezTo>
                  <a:pt x="29" y="80"/>
                  <a:pt x="29" y="80"/>
                  <a:pt x="29" y="80"/>
                </a:cubicBezTo>
                <a:cubicBezTo>
                  <a:pt x="29" y="86"/>
                  <a:pt x="24" y="91"/>
                  <a:pt x="18" y="91"/>
                </a:cubicBezTo>
                <a:cubicBezTo>
                  <a:pt x="12" y="91"/>
                  <a:pt x="7" y="86"/>
                  <a:pt x="7" y="80"/>
                </a:cubicBezTo>
                <a:cubicBezTo>
                  <a:pt x="7" y="73"/>
                  <a:pt x="7" y="73"/>
                  <a:pt x="7" y="73"/>
                </a:cubicBezTo>
                <a:cubicBezTo>
                  <a:pt x="2" y="73"/>
                  <a:pt x="2" y="73"/>
                  <a:pt x="2" y="73"/>
                </a:cubicBezTo>
                <a:cubicBezTo>
                  <a:pt x="1" y="73"/>
                  <a:pt x="0" y="72"/>
                  <a:pt x="0" y="71"/>
                </a:cubicBezTo>
                <a:cubicBezTo>
                  <a:pt x="0" y="49"/>
                  <a:pt x="0" y="49"/>
                  <a:pt x="0" y="49"/>
                </a:cubicBezTo>
                <a:cubicBezTo>
                  <a:pt x="0" y="42"/>
                  <a:pt x="6" y="37"/>
                  <a:pt x="13" y="37"/>
                </a:cubicBezTo>
                <a:cubicBezTo>
                  <a:pt x="15" y="37"/>
                  <a:pt x="15" y="37"/>
                  <a:pt x="15" y="37"/>
                </a:cubicBezTo>
                <a:cubicBezTo>
                  <a:pt x="21" y="13"/>
                  <a:pt x="21" y="13"/>
                  <a:pt x="21" y="13"/>
                </a:cubicBezTo>
                <a:cubicBezTo>
                  <a:pt x="22" y="5"/>
                  <a:pt x="29" y="0"/>
                  <a:pt x="37" y="0"/>
                </a:cubicBezTo>
                <a:cubicBezTo>
                  <a:pt x="81" y="0"/>
                  <a:pt x="81" y="0"/>
                  <a:pt x="81" y="0"/>
                </a:cubicBezTo>
                <a:cubicBezTo>
                  <a:pt x="88" y="0"/>
                  <a:pt x="95" y="5"/>
                  <a:pt x="97" y="13"/>
                </a:cubicBezTo>
                <a:cubicBezTo>
                  <a:pt x="103" y="37"/>
                  <a:pt x="103" y="37"/>
                  <a:pt x="103" y="37"/>
                </a:cubicBezTo>
                <a:cubicBezTo>
                  <a:pt x="104" y="37"/>
                  <a:pt x="104" y="37"/>
                  <a:pt x="104" y="37"/>
                </a:cubicBezTo>
                <a:cubicBezTo>
                  <a:pt x="111" y="37"/>
                  <a:pt x="117" y="42"/>
                  <a:pt x="117" y="49"/>
                </a:cubicBezTo>
                <a:lnTo>
                  <a:pt x="117" y="71"/>
                </a:lnTo>
                <a:close/>
                <a:moveTo>
                  <a:pt x="18" y="46"/>
                </a:moveTo>
                <a:cubicBezTo>
                  <a:pt x="13" y="46"/>
                  <a:pt x="9" y="50"/>
                  <a:pt x="9" y="55"/>
                </a:cubicBezTo>
                <a:cubicBezTo>
                  <a:pt x="9" y="60"/>
                  <a:pt x="13" y="64"/>
                  <a:pt x="18" y="64"/>
                </a:cubicBezTo>
                <a:cubicBezTo>
                  <a:pt x="23" y="64"/>
                  <a:pt x="28" y="60"/>
                  <a:pt x="28" y="55"/>
                </a:cubicBezTo>
                <a:cubicBezTo>
                  <a:pt x="28" y="50"/>
                  <a:pt x="23" y="46"/>
                  <a:pt x="18" y="46"/>
                </a:cubicBezTo>
                <a:close/>
                <a:moveTo>
                  <a:pt x="88" y="37"/>
                </a:moveTo>
                <a:cubicBezTo>
                  <a:pt x="83" y="16"/>
                  <a:pt x="83" y="16"/>
                  <a:pt x="83" y="16"/>
                </a:cubicBezTo>
                <a:cubicBezTo>
                  <a:pt x="82" y="16"/>
                  <a:pt x="81" y="15"/>
                  <a:pt x="81" y="15"/>
                </a:cubicBezTo>
                <a:cubicBezTo>
                  <a:pt x="37" y="15"/>
                  <a:pt x="37" y="15"/>
                  <a:pt x="37" y="15"/>
                </a:cubicBezTo>
                <a:cubicBezTo>
                  <a:pt x="36" y="15"/>
                  <a:pt x="35" y="16"/>
                  <a:pt x="35" y="16"/>
                </a:cubicBezTo>
                <a:cubicBezTo>
                  <a:pt x="30" y="37"/>
                  <a:pt x="30" y="37"/>
                  <a:pt x="30" y="37"/>
                </a:cubicBezTo>
                <a:lnTo>
                  <a:pt x="88" y="37"/>
                </a:lnTo>
                <a:close/>
                <a:moveTo>
                  <a:pt x="99" y="46"/>
                </a:moveTo>
                <a:cubicBezTo>
                  <a:pt x="94" y="46"/>
                  <a:pt x="90" y="50"/>
                  <a:pt x="90" y="55"/>
                </a:cubicBezTo>
                <a:cubicBezTo>
                  <a:pt x="90" y="60"/>
                  <a:pt x="94" y="64"/>
                  <a:pt x="99" y="64"/>
                </a:cubicBezTo>
                <a:cubicBezTo>
                  <a:pt x="104" y="64"/>
                  <a:pt x="108" y="60"/>
                  <a:pt x="108" y="55"/>
                </a:cubicBezTo>
                <a:cubicBezTo>
                  <a:pt x="108" y="50"/>
                  <a:pt x="104" y="46"/>
                  <a:pt x="99" y="46"/>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56" name="Freeform 139"/>
          <p:cNvSpPr>
            <a:spLocks noChangeAspect="1" noEditPoints="1"/>
          </p:cNvSpPr>
          <p:nvPr/>
        </p:nvSpPr>
        <p:spPr bwMode="auto">
          <a:xfrm>
            <a:off x="2204584" y="5944033"/>
            <a:ext cx="252000" cy="168000"/>
          </a:xfrm>
          <a:custGeom>
            <a:avLst/>
            <a:gdLst>
              <a:gd name="T0" fmla="*/ 90 w 91"/>
              <a:gd name="T1" fmla="*/ 17 h 61"/>
              <a:gd name="T2" fmla="*/ 46 w 91"/>
              <a:gd name="T3" fmla="*/ 31 h 61"/>
              <a:gd name="T4" fmla="*/ 45 w 91"/>
              <a:gd name="T5" fmla="*/ 31 h 61"/>
              <a:gd name="T6" fmla="*/ 45 w 91"/>
              <a:gd name="T7" fmla="*/ 31 h 61"/>
              <a:gd name="T8" fmla="*/ 19 w 91"/>
              <a:gd name="T9" fmla="*/ 22 h 61"/>
              <a:gd name="T10" fmla="*/ 15 w 91"/>
              <a:gd name="T11" fmla="*/ 34 h 61"/>
              <a:gd name="T12" fmla="*/ 18 w 91"/>
              <a:gd name="T13" fmla="*/ 38 h 61"/>
              <a:gd name="T14" fmla="*/ 16 w 91"/>
              <a:gd name="T15" fmla="*/ 42 h 61"/>
              <a:gd name="T16" fmla="*/ 18 w 91"/>
              <a:gd name="T17" fmla="*/ 59 h 61"/>
              <a:gd name="T18" fmla="*/ 17 w 91"/>
              <a:gd name="T19" fmla="*/ 60 h 61"/>
              <a:gd name="T20" fmla="*/ 17 w 91"/>
              <a:gd name="T21" fmla="*/ 61 h 61"/>
              <a:gd name="T22" fmla="*/ 9 w 91"/>
              <a:gd name="T23" fmla="*/ 61 h 61"/>
              <a:gd name="T24" fmla="*/ 8 w 91"/>
              <a:gd name="T25" fmla="*/ 60 h 61"/>
              <a:gd name="T26" fmla="*/ 8 w 91"/>
              <a:gd name="T27" fmla="*/ 59 h 61"/>
              <a:gd name="T28" fmla="*/ 10 w 91"/>
              <a:gd name="T29" fmla="*/ 42 h 61"/>
              <a:gd name="T30" fmla="*/ 8 w 91"/>
              <a:gd name="T31" fmla="*/ 38 h 61"/>
              <a:gd name="T32" fmla="*/ 10 w 91"/>
              <a:gd name="T33" fmla="*/ 34 h 61"/>
              <a:gd name="T34" fmla="*/ 14 w 91"/>
              <a:gd name="T35" fmla="*/ 21 h 61"/>
              <a:gd name="T36" fmla="*/ 1 w 91"/>
              <a:gd name="T37" fmla="*/ 17 h 61"/>
              <a:gd name="T38" fmla="*/ 0 w 91"/>
              <a:gd name="T39" fmla="*/ 16 h 61"/>
              <a:gd name="T40" fmla="*/ 1 w 91"/>
              <a:gd name="T41" fmla="*/ 14 h 61"/>
              <a:gd name="T42" fmla="*/ 45 w 91"/>
              <a:gd name="T43" fmla="*/ 1 h 61"/>
              <a:gd name="T44" fmla="*/ 45 w 91"/>
              <a:gd name="T45" fmla="*/ 0 h 61"/>
              <a:gd name="T46" fmla="*/ 46 w 91"/>
              <a:gd name="T47" fmla="*/ 1 h 61"/>
              <a:gd name="T48" fmla="*/ 90 w 91"/>
              <a:gd name="T49" fmla="*/ 14 h 61"/>
              <a:gd name="T50" fmla="*/ 91 w 91"/>
              <a:gd name="T51" fmla="*/ 16 h 61"/>
              <a:gd name="T52" fmla="*/ 90 w 91"/>
              <a:gd name="T53" fmla="*/ 17 h 61"/>
              <a:gd name="T54" fmla="*/ 71 w 91"/>
              <a:gd name="T55" fmla="*/ 41 h 61"/>
              <a:gd name="T56" fmla="*/ 45 w 91"/>
              <a:gd name="T57" fmla="*/ 51 h 61"/>
              <a:gd name="T58" fmla="*/ 20 w 91"/>
              <a:gd name="T59" fmla="*/ 41 h 61"/>
              <a:gd name="T60" fmla="*/ 21 w 91"/>
              <a:gd name="T61" fmla="*/ 28 h 61"/>
              <a:gd name="T62" fmla="*/ 44 w 91"/>
              <a:gd name="T63" fmla="*/ 35 h 61"/>
              <a:gd name="T64" fmla="*/ 45 w 91"/>
              <a:gd name="T65" fmla="*/ 36 h 61"/>
              <a:gd name="T66" fmla="*/ 47 w 91"/>
              <a:gd name="T67" fmla="*/ 35 h 61"/>
              <a:gd name="T68" fmla="*/ 70 w 91"/>
              <a:gd name="T69" fmla="*/ 28 h 61"/>
              <a:gd name="T70" fmla="*/ 71 w 91"/>
              <a:gd name="T71" fmla="*/ 41 h 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91" h="61">
                <a:moveTo>
                  <a:pt x="90" y="17"/>
                </a:moveTo>
                <a:cubicBezTo>
                  <a:pt x="46" y="31"/>
                  <a:pt x="46" y="31"/>
                  <a:pt x="46" y="31"/>
                </a:cubicBezTo>
                <a:cubicBezTo>
                  <a:pt x="45" y="31"/>
                  <a:pt x="45" y="31"/>
                  <a:pt x="45" y="31"/>
                </a:cubicBezTo>
                <a:cubicBezTo>
                  <a:pt x="45" y="31"/>
                  <a:pt x="45" y="31"/>
                  <a:pt x="45" y="31"/>
                </a:cubicBezTo>
                <a:cubicBezTo>
                  <a:pt x="19" y="22"/>
                  <a:pt x="19" y="22"/>
                  <a:pt x="19" y="22"/>
                </a:cubicBezTo>
                <a:cubicBezTo>
                  <a:pt x="17" y="24"/>
                  <a:pt x="16" y="29"/>
                  <a:pt x="15" y="34"/>
                </a:cubicBezTo>
                <a:cubicBezTo>
                  <a:pt x="17" y="35"/>
                  <a:pt x="18" y="36"/>
                  <a:pt x="18" y="38"/>
                </a:cubicBezTo>
                <a:cubicBezTo>
                  <a:pt x="18" y="40"/>
                  <a:pt x="17" y="41"/>
                  <a:pt x="16" y="42"/>
                </a:cubicBezTo>
                <a:cubicBezTo>
                  <a:pt x="18" y="59"/>
                  <a:pt x="18" y="59"/>
                  <a:pt x="18" y="59"/>
                </a:cubicBezTo>
                <a:cubicBezTo>
                  <a:pt x="18" y="60"/>
                  <a:pt x="18" y="60"/>
                  <a:pt x="17" y="60"/>
                </a:cubicBezTo>
                <a:cubicBezTo>
                  <a:pt x="17" y="61"/>
                  <a:pt x="17" y="61"/>
                  <a:pt x="17" y="61"/>
                </a:cubicBezTo>
                <a:cubicBezTo>
                  <a:pt x="9" y="61"/>
                  <a:pt x="9" y="61"/>
                  <a:pt x="9" y="61"/>
                </a:cubicBezTo>
                <a:cubicBezTo>
                  <a:pt x="8" y="60"/>
                  <a:pt x="8" y="60"/>
                  <a:pt x="8" y="60"/>
                </a:cubicBezTo>
                <a:cubicBezTo>
                  <a:pt x="8" y="60"/>
                  <a:pt x="8" y="60"/>
                  <a:pt x="8" y="59"/>
                </a:cubicBezTo>
                <a:cubicBezTo>
                  <a:pt x="10" y="42"/>
                  <a:pt x="10" y="42"/>
                  <a:pt x="10" y="42"/>
                </a:cubicBezTo>
                <a:cubicBezTo>
                  <a:pt x="9" y="41"/>
                  <a:pt x="8" y="40"/>
                  <a:pt x="8" y="38"/>
                </a:cubicBezTo>
                <a:cubicBezTo>
                  <a:pt x="8" y="36"/>
                  <a:pt x="9" y="35"/>
                  <a:pt x="10" y="34"/>
                </a:cubicBezTo>
                <a:cubicBezTo>
                  <a:pt x="11" y="29"/>
                  <a:pt x="12" y="24"/>
                  <a:pt x="14" y="21"/>
                </a:cubicBezTo>
                <a:cubicBezTo>
                  <a:pt x="1" y="17"/>
                  <a:pt x="1" y="17"/>
                  <a:pt x="1" y="17"/>
                </a:cubicBezTo>
                <a:cubicBezTo>
                  <a:pt x="1" y="17"/>
                  <a:pt x="0" y="16"/>
                  <a:pt x="0" y="16"/>
                </a:cubicBezTo>
                <a:cubicBezTo>
                  <a:pt x="0" y="15"/>
                  <a:pt x="1" y="15"/>
                  <a:pt x="1" y="14"/>
                </a:cubicBezTo>
                <a:cubicBezTo>
                  <a:pt x="45" y="1"/>
                  <a:pt x="45" y="1"/>
                  <a:pt x="45" y="1"/>
                </a:cubicBezTo>
                <a:cubicBezTo>
                  <a:pt x="45" y="0"/>
                  <a:pt x="45" y="0"/>
                  <a:pt x="45" y="0"/>
                </a:cubicBezTo>
                <a:cubicBezTo>
                  <a:pt x="46" y="1"/>
                  <a:pt x="46" y="1"/>
                  <a:pt x="46" y="1"/>
                </a:cubicBezTo>
                <a:cubicBezTo>
                  <a:pt x="90" y="14"/>
                  <a:pt x="90" y="14"/>
                  <a:pt x="90" y="14"/>
                </a:cubicBezTo>
                <a:cubicBezTo>
                  <a:pt x="90" y="15"/>
                  <a:pt x="91" y="15"/>
                  <a:pt x="91" y="16"/>
                </a:cubicBezTo>
                <a:cubicBezTo>
                  <a:pt x="91" y="16"/>
                  <a:pt x="90" y="17"/>
                  <a:pt x="90" y="17"/>
                </a:cubicBezTo>
                <a:close/>
                <a:moveTo>
                  <a:pt x="71" y="41"/>
                </a:moveTo>
                <a:cubicBezTo>
                  <a:pt x="71" y="46"/>
                  <a:pt x="59" y="51"/>
                  <a:pt x="45" y="51"/>
                </a:cubicBezTo>
                <a:cubicBezTo>
                  <a:pt x="32" y="51"/>
                  <a:pt x="20" y="46"/>
                  <a:pt x="20" y="41"/>
                </a:cubicBezTo>
                <a:cubicBezTo>
                  <a:pt x="21" y="28"/>
                  <a:pt x="21" y="28"/>
                  <a:pt x="21" y="28"/>
                </a:cubicBezTo>
                <a:cubicBezTo>
                  <a:pt x="44" y="35"/>
                  <a:pt x="44" y="35"/>
                  <a:pt x="44" y="35"/>
                </a:cubicBezTo>
                <a:cubicBezTo>
                  <a:pt x="44" y="36"/>
                  <a:pt x="45" y="36"/>
                  <a:pt x="45" y="36"/>
                </a:cubicBezTo>
                <a:cubicBezTo>
                  <a:pt x="46" y="36"/>
                  <a:pt x="47" y="36"/>
                  <a:pt x="47" y="35"/>
                </a:cubicBezTo>
                <a:cubicBezTo>
                  <a:pt x="70" y="28"/>
                  <a:pt x="70" y="28"/>
                  <a:pt x="70" y="28"/>
                </a:cubicBezTo>
                <a:lnTo>
                  <a:pt x="71" y="41"/>
                </a:lnTo>
                <a:close/>
              </a:path>
            </a:pathLst>
          </a:custGeom>
          <a:solidFill>
            <a:srgbClr val="2F4050"/>
          </a:solidFill>
          <a:ln>
            <a:noFill/>
          </a:ln>
        </p:spPr>
        <p:txBody>
          <a:bodyPr vert="horz" wrap="square" lIns="91440" tIns="45720" rIns="91440" bIns="45720" numCol="1" anchor="t" anchorCtr="0" compatLnSpc="1">
            <a:prstTxWarp prst="textNoShape">
              <a:avLst/>
            </a:prstTxWarp>
          </a:bodyPr>
          <a:lstStyle/>
          <a:p>
            <a:endParaRPr lang="en-US"/>
          </a:p>
        </p:txBody>
      </p:sp>
      <p:sp>
        <p:nvSpPr>
          <p:cNvPr id="157" name="Oval 156"/>
          <p:cNvSpPr>
            <a:spLocks noChangeAspect="1"/>
          </p:cNvSpPr>
          <p:nvPr/>
        </p:nvSpPr>
        <p:spPr>
          <a:xfrm>
            <a:off x="2165395" y="7787206"/>
            <a:ext cx="288000" cy="288000"/>
          </a:xfrm>
          <a:prstGeom prst="ellipse">
            <a:avLst/>
          </a:prstGeom>
          <a:solidFill>
            <a:schemeClr val="bg1"/>
          </a:solidFill>
          <a:ln w="12700">
            <a:solidFill>
              <a:srgbClr val="3333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cxnSp>
        <p:nvCxnSpPr>
          <p:cNvPr id="158" name="Düz Bağlayıcı 157"/>
          <p:cNvCxnSpPr>
            <a:cxnSpLocks/>
            <a:endCxn id="165" idx="4"/>
          </p:cNvCxnSpPr>
          <p:nvPr/>
        </p:nvCxnSpPr>
        <p:spPr>
          <a:xfrm>
            <a:off x="2298506" y="8152150"/>
            <a:ext cx="223" cy="655803"/>
          </a:xfrm>
          <a:prstGeom prst="line">
            <a:avLst/>
          </a:prstGeom>
          <a:ln w="19050">
            <a:solidFill>
              <a:srgbClr val="2F426B"/>
            </a:solidFill>
          </a:ln>
        </p:spPr>
        <p:style>
          <a:lnRef idx="1">
            <a:schemeClr val="accent1"/>
          </a:lnRef>
          <a:fillRef idx="0">
            <a:schemeClr val="accent1"/>
          </a:fillRef>
          <a:effectRef idx="0">
            <a:schemeClr val="accent1"/>
          </a:effectRef>
          <a:fontRef idx="minor">
            <a:schemeClr val="tx1"/>
          </a:fontRef>
        </p:style>
      </p:cxnSp>
      <p:cxnSp>
        <p:nvCxnSpPr>
          <p:cNvPr id="159" name="Düz Bağlayıcı 158"/>
          <p:cNvCxnSpPr/>
          <p:nvPr/>
        </p:nvCxnSpPr>
        <p:spPr>
          <a:xfrm>
            <a:off x="2497439" y="8017191"/>
            <a:ext cx="4176000" cy="0"/>
          </a:xfrm>
          <a:prstGeom prst="line">
            <a:avLst/>
          </a:prstGeom>
          <a:ln w="28575">
            <a:solidFill>
              <a:srgbClr val="2F4050"/>
            </a:solidFill>
          </a:ln>
        </p:spPr>
        <p:style>
          <a:lnRef idx="1">
            <a:schemeClr val="accent1"/>
          </a:lnRef>
          <a:fillRef idx="0">
            <a:schemeClr val="accent1"/>
          </a:fillRef>
          <a:effectRef idx="0">
            <a:schemeClr val="accent1"/>
          </a:effectRef>
          <a:fontRef idx="minor">
            <a:schemeClr val="tx1"/>
          </a:fontRef>
        </p:style>
      </p:cxnSp>
      <p:sp>
        <p:nvSpPr>
          <p:cNvPr id="160" name="Metin kutusu 159"/>
          <p:cNvSpPr txBox="1"/>
          <p:nvPr/>
        </p:nvSpPr>
        <p:spPr>
          <a:xfrm>
            <a:off x="2420683" y="7740783"/>
            <a:ext cx="1215269" cy="307777"/>
          </a:xfrm>
          <a:prstGeom prst="rect">
            <a:avLst/>
          </a:prstGeom>
          <a:noFill/>
        </p:spPr>
        <p:txBody>
          <a:bodyPr wrap="none" rtlCol="0">
            <a:spAutoFit/>
          </a:bodyPr>
          <a:lstStyle/>
          <a:p>
            <a:r>
              <a:rPr lang="tr-TR" sz="1400" b="1" dirty="0"/>
              <a:t>SERTİFİKALAR</a:t>
            </a:r>
          </a:p>
        </p:txBody>
      </p:sp>
      <p:sp>
        <p:nvSpPr>
          <p:cNvPr id="161" name="Oval 160"/>
          <p:cNvSpPr>
            <a:spLocks noChangeAspect="1"/>
          </p:cNvSpPr>
          <p:nvPr/>
        </p:nvSpPr>
        <p:spPr>
          <a:xfrm>
            <a:off x="2244729" y="8221984"/>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2" name="Metin kutusu 161"/>
          <p:cNvSpPr txBox="1"/>
          <p:nvPr/>
        </p:nvSpPr>
        <p:spPr>
          <a:xfrm>
            <a:off x="2420683" y="8151157"/>
            <a:ext cx="1196684" cy="230832"/>
          </a:xfrm>
          <a:prstGeom prst="rect">
            <a:avLst/>
          </a:prstGeom>
          <a:noFill/>
        </p:spPr>
        <p:txBody>
          <a:bodyPr wrap="square" rtlCol="0">
            <a:spAutoFit/>
          </a:bodyPr>
          <a:lstStyle/>
          <a:p>
            <a:r>
              <a:rPr lang="tr-TR" sz="900" b="1" dirty="0">
                <a:solidFill>
                  <a:srgbClr val="2F4050"/>
                </a:solidFill>
              </a:rPr>
              <a:t> 01.2025 (9 gün)</a:t>
            </a:r>
          </a:p>
        </p:txBody>
      </p:sp>
      <p:sp>
        <p:nvSpPr>
          <p:cNvPr id="163" name="Metin kutusu 162">
            <a:extLst>
              <a:ext uri="{FF2B5EF4-FFF2-40B4-BE49-F238E27FC236}">
                <a16:creationId xmlns:a16="http://schemas.microsoft.com/office/drawing/2014/main" id="{7411C398-F42D-4353-8E12-2A2636EE14C8}"/>
              </a:ext>
            </a:extLst>
          </p:cNvPr>
          <p:cNvSpPr txBox="1"/>
          <p:nvPr/>
        </p:nvSpPr>
        <p:spPr>
          <a:xfrm>
            <a:off x="3370892" y="8128716"/>
            <a:ext cx="3179753" cy="261610"/>
          </a:xfrm>
          <a:prstGeom prst="rect">
            <a:avLst/>
          </a:prstGeom>
          <a:noFill/>
        </p:spPr>
        <p:txBody>
          <a:bodyPr wrap="square" rtlCol="0">
            <a:spAutoFit/>
          </a:bodyPr>
          <a:lstStyle/>
          <a:p>
            <a:r>
              <a:rPr lang="tr-TR" sz="1100" b="1" dirty="0"/>
              <a:t> SOLİDWORKS CAM SERTİFİKASI</a:t>
            </a:r>
          </a:p>
        </p:txBody>
      </p:sp>
      <p:sp>
        <p:nvSpPr>
          <p:cNvPr id="164" name="Metin kutusu 163">
            <a:extLst>
              <a:ext uri="{FF2B5EF4-FFF2-40B4-BE49-F238E27FC236}">
                <a16:creationId xmlns:a16="http://schemas.microsoft.com/office/drawing/2014/main" id="{7411C398-F42D-4353-8E12-2A2636EE14C8}"/>
              </a:ext>
            </a:extLst>
          </p:cNvPr>
          <p:cNvSpPr txBox="1"/>
          <p:nvPr/>
        </p:nvSpPr>
        <p:spPr>
          <a:xfrm>
            <a:off x="3377013" y="8324728"/>
            <a:ext cx="3492000" cy="246221"/>
          </a:xfrm>
          <a:prstGeom prst="rect">
            <a:avLst/>
          </a:prstGeom>
          <a:noFill/>
        </p:spPr>
        <p:txBody>
          <a:bodyPr wrap="square" rtlCol="0">
            <a:spAutoFit/>
          </a:bodyPr>
          <a:lstStyle/>
          <a:p>
            <a:r>
              <a:rPr lang="tr-TR" sz="1000" dirty="0"/>
              <a:t>Konya Ticaret Odası Mesleki ve Eğitim Geliştirme Merkezi</a:t>
            </a:r>
          </a:p>
        </p:txBody>
      </p:sp>
      <p:sp>
        <p:nvSpPr>
          <p:cNvPr id="165" name="Oval 164"/>
          <p:cNvSpPr>
            <a:spLocks noChangeAspect="1"/>
          </p:cNvSpPr>
          <p:nvPr/>
        </p:nvSpPr>
        <p:spPr>
          <a:xfrm>
            <a:off x="2244729" y="8699953"/>
            <a:ext cx="108000" cy="108000"/>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66" name="Metin kutusu 165"/>
          <p:cNvSpPr txBox="1"/>
          <p:nvPr/>
        </p:nvSpPr>
        <p:spPr>
          <a:xfrm>
            <a:off x="2420683" y="8648176"/>
            <a:ext cx="1196684" cy="230832"/>
          </a:xfrm>
          <a:prstGeom prst="rect">
            <a:avLst/>
          </a:prstGeom>
          <a:noFill/>
        </p:spPr>
        <p:txBody>
          <a:bodyPr wrap="square" rtlCol="0">
            <a:spAutoFit/>
          </a:bodyPr>
          <a:lstStyle/>
          <a:p>
            <a:r>
              <a:rPr lang="tr-TR" sz="900" b="1" dirty="0">
                <a:solidFill>
                  <a:srgbClr val="2F4050"/>
                </a:solidFill>
              </a:rPr>
              <a:t>? (9 gün)</a:t>
            </a:r>
          </a:p>
        </p:txBody>
      </p:sp>
      <p:sp>
        <p:nvSpPr>
          <p:cNvPr id="167" name="Metin kutusu 166">
            <a:extLst>
              <a:ext uri="{FF2B5EF4-FFF2-40B4-BE49-F238E27FC236}">
                <a16:creationId xmlns:a16="http://schemas.microsoft.com/office/drawing/2014/main" id="{7411C398-F42D-4353-8E12-2A2636EE14C8}"/>
              </a:ext>
            </a:extLst>
          </p:cNvPr>
          <p:cNvSpPr txBox="1"/>
          <p:nvPr/>
        </p:nvSpPr>
        <p:spPr>
          <a:xfrm>
            <a:off x="3370892" y="8625735"/>
            <a:ext cx="3331962" cy="261610"/>
          </a:xfrm>
          <a:prstGeom prst="rect">
            <a:avLst/>
          </a:prstGeom>
          <a:noFill/>
        </p:spPr>
        <p:txBody>
          <a:bodyPr wrap="square" rtlCol="0">
            <a:spAutoFit/>
          </a:bodyPr>
          <a:lstStyle/>
          <a:p>
            <a:r>
              <a:rPr lang="tr-TR" sz="1100" b="1" dirty="0"/>
              <a:t>SOLİDWORKS İLERİ SEVİYE CAD TASARIM SERTİFİKASI</a:t>
            </a:r>
          </a:p>
        </p:txBody>
      </p:sp>
      <p:sp>
        <p:nvSpPr>
          <p:cNvPr id="168" name="Metin kutusu 167">
            <a:extLst>
              <a:ext uri="{FF2B5EF4-FFF2-40B4-BE49-F238E27FC236}">
                <a16:creationId xmlns:a16="http://schemas.microsoft.com/office/drawing/2014/main" id="{7411C398-F42D-4353-8E12-2A2636EE14C8}"/>
              </a:ext>
            </a:extLst>
          </p:cNvPr>
          <p:cNvSpPr txBox="1"/>
          <p:nvPr/>
        </p:nvSpPr>
        <p:spPr>
          <a:xfrm>
            <a:off x="3364313" y="8815397"/>
            <a:ext cx="3492000" cy="400110"/>
          </a:xfrm>
          <a:prstGeom prst="rect">
            <a:avLst/>
          </a:prstGeom>
          <a:noFill/>
        </p:spPr>
        <p:txBody>
          <a:bodyPr wrap="square" rtlCol="0" anchor="ctr">
            <a:spAutoFit/>
          </a:bodyPr>
          <a:lstStyle/>
          <a:p>
            <a:r>
              <a:rPr lang="tr-TR" sz="1000" dirty="0"/>
              <a:t>Konya Ticaret Odası Mesleki ve Eğitim Geliştirme Merkezi</a:t>
            </a:r>
          </a:p>
          <a:p>
            <a:endParaRPr lang="tr-TR" sz="1000" dirty="0"/>
          </a:p>
        </p:txBody>
      </p:sp>
      <p:sp>
        <p:nvSpPr>
          <p:cNvPr id="174" name="Freeform 343"/>
          <p:cNvSpPr>
            <a:spLocks noChangeAspect="1" noEditPoints="1"/>
          </p:cNvSpPr>
          <p:nvPr/>
        </p:nvSpPr>
        <p:spPr bwMode="auto">
          <a:xfrm>
            <a:off x="2237395" y="7841582"/>
            <a:ext cx="144000" cy="169282"/>
          </a:xfrm>
          <a:custGeom>
            <a:avLst/>
            <a:gdLst>
              <a:gd name="T0" fmla="*/ 111 w 111"/>
              <a:gd name="T1" fmla="*/ 46 h 130"/>
              <a:gd name="T2" fmla="*/ 111 w 111"/>
              <a:gd name="T3" fmla="*/ 123 h 130"/>
              <a:gd name="T4" fmla="*/ 104 w 111"/>
              <a:gd name="T5" fmla="*/ 130 h 130"/>
              <a:gd name="T6" fmla="*/ 7 w 111"/>
              <a:gd name="T7" fmla="*/ 130 h 130"/>
              <a:gd name="T8" fmla="*/ 0 w 111"/>
              <a:gd name="T9" fmla="*/ 123 h 130"/>
              <a:gd name="T10" fmla="*/ 0 w 111"/>
              <a:gd name="T11" fmla="*/ 7 h 130"/>
              <a:gd name="T12" fmla="*/ 7 w 111"/>
              <a:gd name="T13" fmla="*/ 0 h 130"/>
              <a:gd name="T14" fmla="*/ 65 w 111"/>
              <a:gd name="T15" fmla="*/ 0 h 130"/>
              <a:gd name="T16" fmla="*/ 65 w 111"/>
              <a:gd name="T17" fmla="*/ 39 h 130"/>
              <a:gd name="T18" fmla="*/ 72 w 111"/>
              <a:gd name="T19" fmla="*/ 46 h 130"/>
              <a:gd name="T20" fmla="*/ 111 w 111"/>
              <a:gd name="T21" fmla="*/ 46 h 130"/>
              <a:gd name="T22" fmla="*/ 83 w 111"/>
              <a:gd name="T23" fmla="*/ 58 h 130"/>
              <a:gd name="T24" fmla="*/ 81 w 111"/>
              <a:gd name="T25" fmla="*/ 56 h 130"/>
              <a:gd name="T26" fmla="*/ 30 w 111"/>
              <a:gd name="T27" fmla="*/ 56 h 130"/>
              <a:gd name="T28" fmla="*/ 28 w 111"/>
              <a:gd name="T29" fmla="*/ 58 h 130"/>
              <a:gd name="T30" fmla="*/ 28 w 111"/>
              <a:gd name="T31" fmla="*/ 63 h 130"/>
              <a:gd name="T32" fmla="*/ 30 w 111"/>
              <a:gd name="T33" fmla="*/ 65 h 130"/>
              <a:gd name="T34" fmla="*/ 81 w 111"/>
              <a:gd name="T35" fmla="*/ 65 h 130"/>
              <a:gd name="T36" fmla="*/ 83 w 111"/>
              <a:gd name="T37" fmla="*/ 63 h 130"/>
              <a:gd name="T38" fmla="*/ 83 w 111"/>
              <a:gd name="T39" fmla="*/ 58 h 130"/>
              <a:gd name="T40" fmla="*/ 83 w 111"/>
              <a:gd name="T41" fmla="*/ 77 h 130"/>
              <a:gd name="T42" fmla="*/ 81 w 111"/>
              <a:gd name="T43" fmla="*/ 74 h 130"/>
              <a:gd name="T44" fmla="*/ 30 w 111"/>
              <a:gd name="T45" fmla="*/ 74 h 130"/>
              <a:gd name="T46" fmla="*/ 28 w 111"/>
              <a:gd name="T47" fmla="*/ 77 h 130"/>
              <a:gd name="T48" fmla="*/ 28 w 111"/>
              <a:gd name="T49" fmla="*/ 81 h 130"/>
              <a:gd name="T50" fmla="*/ 30 w 111"/>
              <a:gd name="T51" fmla="*/ 84 h 130"/>
              <a:gd name="T52" fmla="*/ 81 w 111"/>
              <a:gd name="T53" fmla="*/ 84 h 130"/>
              <a:gd name="T54" fmla="*/ 83 w 111"/>
              <a:gd name="T55" fmla="*/ 81 h 130"/>
              <a:gd name="T56" fmla="*/ 83 w 111"/>
              <a:gd name="T57" fmla="*/ 77 h 130"/>
              <a:gd name="T58" fmla="*/ 83 w 111"/>
              <a:gd name="T59" fmla="*/ 95 h 130"/>
              <a:gd name="T60" fmla="*/ 81 w 111"/>
              <a:gd name="T61" fmla="*/ 93 h 130"/>
              <a:gd name="T62" fmla="*/ 30 w 111"/>
              <a:gd name="T63" fmla="*/ 93 h 130"/>
              <a:gd name="T64" fmla="*/ 28 w 111"/>
              <a:gd name="T65" fmla="*/ 95 h 130"/>
              <a:gd name="T66" fmla="*/ 28 w 111"/>
              <a:gd name="T67" fmla="*/ 100 h 130"/>
              <a:gd name="T68" fmla="*/ 30 w 111"/>
              <a:gd name="T69" fmla="*/ 102 h 130"/>
              <a:gd name="T70" fmla="*/ 81 w 111"/>
              <a:gd name="T71" fmla="*/ 102 h 130"/>
              <a:gd name="T72" fmla="*/ 83 w 111"/>
              <a:gd name="T73" fmla="*/ 100 h 130"/>
              <a:gd name="T74" fmla="*/ 83 w 111"/>
              <a:gd name="T75" fmla="*/ 95 h 130"/>
              <a:gd name="T76" fmla="*/ 108 w 111"/>
              <a:gd name="T77" fmla="*/ 37 h 130"/>
              <a:gd name="T78" fmla="*/ 74 w 111"/>
              <a:gd name="T79" fmla="*/ 37 h 130"/>
              <a:gd name="T80" fmla="*/ 74 w 111"/>
              <a:gd name="T81" fmla="*/ 3 h 130"/>
              <a:gd name="T82" fmla="*/ 77 w 111"/>
              <a:gd name="T83" fmla="*/ 5 h 130"/>
              <a:gd name="T84" fmla="*/ 106 w 111"/>
              <a:gd name="T85" fmla="*/ 34 h 130"/>
              <a:gd name="T86" fmla="*/ 108 w 111"/>
              <a:gd name="T87" fmla="*/ 37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1" h="130">
                <a:moveTo>
                  <a:pt x="111" y="46"/>
                </a:moveTo>
                <a:cubicBezTo>
                  <a:pt x="111" y="123"/>
                  <a:pt x="111" y="123"/>
                  <a:pt x="111" y="123"/>
                </a:cubicBezTo>
                <a:cubicBezTo>
                  <a:pt x="111" y="127"/>
                  <a:pt x="108" y="130"/>
                  <a:pt x="104" y="130"/>
                </a:cubicBezTo>
                <a:cubicBezTo>
                  <a:pt x="7" y="130"/>
                  <a:pt x="7" y="130"/>
                  <a:pt x="7" y="130"/>
                </a:cubicBezTo>
                <a:cubicBezTo>
                  <a:pt x="3" y="130"/>
                  <a:pt x="0" y="127"/>
                  <a:pt x="0" y="123"/>
                </a:cubicBezTo>
                <a:cubicBezTo>
                  <a:pt x="0" y="7"/>
                  <a:pt x="0" y="7"/>
                  <a:pt x="0" y="7"/>
                </a:cubicBezTo>
                <a:cubicBezTo>
                  <a:pt x="0" y="3"/>
                  <a:pt x="3" y="0"/>
                  <a:pt x="7" y="0"/>
                </a:cubicBezTo>
                <a:cubicBezTo>
                  <a:pt x="65" y="0"/>
                  <a:pt x="65" y="0"/>
                  <a:pt x="65" y="0"/>
                </a:cubicBezTo>
                <a:cubicBezTo>
                  <a:pt x="65" y="39"/>
                  <a:pt x="65" y="39"/>
                  <a:pt x="65" y="39"/>
                </a:cubicBezTo>
                <a:cubicBezTo>
                  <a:pt x="65" y="43"/>
                  <a:pt x="68" y="46"/>
                  <a:pt x="72" y="46"/>
                </a:cubicBezTo>
                <a:lnTo>
                  <a:pt x="111" y="46"/>
                </a:lnTo>
                <a:close/>
                <a:moveTo>
                  <a:pt x="83" y="58"/>
                </a:moveTo>
                <a:cubicBezTo>
                  <a:pt x="83" y="57"/>
                  <a:pt x="82" y="56"/>
                  <a:pt x="81" y="56"/>
                </a:cubicBezTo>
                <a:cubicBezTo>
                  <a:pt x="30" y="56"/>
                  <a:pt x="30" y="56"/>
                  <a:pt x="30" y="56"/>
                </a:cubicBezTo>
                <a:cubicBezTo>
                  <a:pt x="29" y="56"/>
                  <a:pt x="28" y="57"/>
                  <a:pt x="28" y="58"/>
                </a:cubicBezTo>
                <a:cubicBezTo>
                  <a:pt x="28" y="63"/>
                  <a:pt x="28" y="63"/>
                  <a:pt x="28" y="63"/>
                </a:cubicBezTo>
                <a:cubicBezTo>
                  <a:pt x="28" y="64"/>
                  <a:pt x="29" y="65"/>
                  <a:pt x="30" y="65"/>
                </a:cubicBezTo>
                <a:cubicBezTo>
                  <a:pt x="81" y="65"/>
                  <a:pt x="81" y="65"/>
                  <a:pt x="81" y="65"/>
                </a:cubicBezTo>
                <a:cubicBezTo>
                  <a:pt x="82" y="65"/>
                  <a:pt x="83" y="64"/>
                  <a:pt x="83" y="63"/>
                </a:cubicBezTo>
                <a:lnTo>
                  <a:pt x="83" y="58"/>
                </a:lnTo>
                <a:close/>
                <a:moveTo>
                  <a:pt x="83" y="77"/>
                </a:moveTo>
                <a:cubicBezTo>
                  <a:pt x="83" y="75"/>
                  <a:pt x="82" y="74"/>
                  <a:pt x="81" y="74"/>
                </a:cubicBezTo>
                <a:cubicBezTo>
                  <a:pt x="30" y="74"/>
                  <a:pt x="30" y="74"/>
                  <a:pt x="30" y="74"/>
                </a:cubicBezTo>
                <a:cubicBezTo>
                  <a:pt x="29" y="74"/>
                  <a:pt x="28" y="75"/>
                  <a:pt x="28" y="77"/>
                </a:cubicBezTo>
                <a:cubicBezTo>
                  <a:pt x="28" y="81"/>
                  <a:pt x="28" y="81"/>
                  <a:pt x="28" y="81"/>
                </a:cubicBezTo>
                <a:cubicBezTo>
                  <a:pt x="28" y="83"/>
                  <a:pt x="29" y="84"/>
                  <a:pt x="30" y="84"/>
                </a:cubicBezTo>
                <a:cubicBezTo>
                  <a:pt x="81" y="84"/>
                  <a:pt x="81" y="84"/>
                  <a:pt x="81" y="84"/>
                </a:cubicBezTo>
                <a:cubicBezTo>
                  <a:pt x="82" y="84"/>
                  <a:pt x="83" y="83"/>
                  <a:pt x="83" y="81"/>
                </a:cubicBezTo>
                <a:lnTo>
                  <a:pt x="83" y="77"/>
                </a:lnTo>
                <a:close/>
                <a:moveTo>
                  <a:pt x="83" y="95"/>
                </a:moveTo>
                <a:cubicBezTo>
                  <a:pt x="83" y="94"/>
                  <a:pt x="82" y="93"/>
                  <a:pt x="81" y="93"/>
                </a:cubicBezTo>
                <a:cubicBezTo>
                  <a:pt x="30" y="93"/>
                  <a:pt x="30" y="93"/>
                  <a:pt x="30" y="93"/>
                </a:cubicBezTo>
                <a:cubicBezTo>
                  <a:pt x="29" y="93"/>
                  <a:pt x="28" y="94"/>
                  <a:pt x="28" y="95"/>
                </a:cubicBezTo>
                <a:cubicBezTo>
                  <a:pt x="28" y="100"/>
                  <a:pt x="28" y="100"/>
                  <a:pt x="28" y="100"/>
                </a:cubicBezTo>
                <a:cubicBezTo>
                  <a:pt x="28" y="101"/>
                  <a:pt x="29" y="102"/>
                  <a:pt x="30" y="102"/>
                </a:cubicBezTo>
                <a:cubicBezTo>
                  <a:pt x="81" y="102"/>
                  <a:pt x="81" y="102"/>
                  <a:pt x="81" y="102"/>
                </a:cubicBezTo>
                <a:cubicBezTo>
                  <a:pt x="82" y="102"/>
                  <a:pt x="83" y="101"/>
                  <a:pt x="83" y="100"/>
                </a:cubicBezTo>
                <a:lnTo>
                  <a:pt x="83" y="95"/>
                </a:lnTo>
                <a:close/>
                <a:moveTo>
                  <a:pt x="108" y="37"/>
                </a:moveTo>
                <a:cubicBezTo>
                  <a:pt x="74" y="37"/>
                  <a:pt x="74" y="37"/>
                  <a:pt x="74" y="37"/>
                </a:cubicBezTo>
                <a:cubicBezTo>
                  <a:pt x="74" y="3"/>
                  <a:pt x="74" y="3"/>
                  <a:pt x="74" y="3"/>
                </a:cubicBezTo>
                <a:cubicBezTo>
                  <a:pt x="75" y="3"/>
                  <a:pt x="76" y="4"/>
                  <a:pt x="77" y="5"/>
                </a:cubicBezTo>
                <a:cubicBezTo>
                  <a:pt x="106" y="34"/>
                  <a:pt x="106" y="34"/>
                  <a:pt x="106" y="34"/>
                </a:cubicBezTo>
                <a:cubicBezTo>
                  <a:pt x="107" y="35"/>
                  <a:pt x="108" y="36"/>
                  <a:pt x="108" y="37"/>
                </a:cubicBezTo>
                <a:close/>
              </a:path>
            </a:pathLst>
          </a:custGeom>
          <a:solidFill>
            <a:srgbClr val="2F4050"/>
          </a:solidFill>
          <a:ln>
            <a:noFill/>
          </a:ln>
        </p:spPr>
        <p:txBody>
          <a:bodyPr vert="horz" wrap="square" lIns="91440" tIns="45720" rIns="91440" bIns="45720" numCol="1" anchor="t" anchorCtr="0" compatLnSpc="1">
            <a:prstTxWarp prst="textNoShape">
              <a:avLst/>
            </a:prstTxWarp>
          </a:bodyPr>
          <a:lstStyle/>
          <a:p>
            <a:endParaRPr lang="en-US"/>
          </a:p>
        </p:txBody>
      </p:sp>
      <p:cxnSp>
        <p:nvCxnSpPr>
          <p:cNvPr id="175" name="Düz Bağlayıcı 174"/>
          <p:cNvCxnSpPr/>
          <p:nvPr/>
        </p:nvCxnSpPr>
        <p:spPr>
          <a:xfrm>
            <a:off x="343126" y="6590466"/>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76" name="Metin kutusu 175"/>
          <p:cNvSpPr txBox="1">
            <a:spLocks noGrp="1" noRot="1" noMove="1" noResize="1" noEditPoints="1" noAdjustHandles="1" noChangeArrowheads="1" noChangeShapeType="1"/>
          </p:cNvSpPr>
          <p:nvPr/>
        </p:nvSpPr>
        <p:spPr>
          <a:xfrm>
            <a:off x="261530" y="6300761"/>
            <a:ext cx="977832" cy="307777"/>
          </a:xfrm>
          <a:prstGeom prst="rect">
            <a:avLst/>
          </a:prstGeom>
          <a:noFill/>
        </p:spPr>
        <p:txBody>
          <a:bodyPr wrap="none" rtlCol="0">
            <a:spAutoFit/>
          </a:bodyPr>
          <a:lstStyle/>
          <a:p>
            <a:r>
              <a:rPr lang="tr-TR" sz="1400" b="1" dirty="0">
                <a:solidFill>
                  <a:schemeClr val="bg1"/>
                </a:solidFill>
              </a:rPr>
              <a:t>DİL BİLGİSİ</a:t>
            </a:r>
          </a:p>
        </p:txBody>
      </p:sp>
      <p:sp>
        <p:nvSpPr>
          <p:cNvPr id="179" name="Metin kutusu 178">
            <a:extLst>
              <a:ext uri="{FF2B5EF4-FFF2-40B4-BE49-F238E27FC236}">
                <a16:creationId xmlns:a16="http://schemas.microsoft.com/office/drawing/2014/main" id="{C68D0DD0-DBD3-47A1-8FE2-2F0F8F96E106}"/>
              </a:ext>
            </a:extLst>
          </p:cNvPr>
          <p:cNvSpPr txBox="1">
            <a:spLocks noGrp="1" noRot="1" noMove="1" noResize="1" noEditPoints="1" noAdjustHandles="1" noChangeArrowheads="1" noChangeShapeType="1"/>
          </p:cNvSpPr>
          <p:nvPr/>
        </p:nvSpPr>
        <p:spPr>
          <a:xfrm>
            <a:off x="514553" y="6756571"/>
            <a:ext cx="1347436" cy="261610"/>
          </a:xfrm>
          <a:prstGeom prst="rect">
            <a:avLst/>
          </a:prstGeom>
          <a:noFill/>
        </p:spPr>
        <p:txBody>
          <a:bodyPr wrap="square" rtlCol="0">
            <a:spAutoFit/>
          </a:bodyPr>
          <a:lstStyle/>
          <a:p>
            <a:r>
              <a:rPr lang="tr-TR" sz="1100" b="1" dirty="0">
                <a:solidFill>
                  <a:schemeClr val="bg1"/>
                </a:solidFill>
              </a:rPr>
              <a:t>TÜRKÇE</a:t>
            </a:r>
            <a:endParaRPr lang="en-US" sz="1100" b="1" dirty="0">
              <a:solidFill>
                <a:schemeClr val="bg1"/>
              </a:solidFill>
            </a:endParaRPr>
          </a:p>
        </p:txBody>
      </p:sp>
      <p:sp>
        <p:nvSpPr>
          <p:cNvPr id="180" name="Metin kutusu 179">
            <a:extLst>
              <a:ext uri="{FF2B5EF4-FFF2-40B4-BE49-F238E27FC236}">
                <a16:creationId xmlns:a16="http://schemas.microsoft.com/office/drawing/2014/main" id="{81CF0C27-29A2-444D-95B9-4CC62890CFA5}"/>
              </a:ext>
            </a:extLst>
          </p:cNvPr>
          <p:cNvSpPr txBox="1">
            <a:spLocks noGrp="1" noRot="1" noMove="1" noResize="1" noEditPoints="1" noAdjustHandles="1" noChangeArrowheads="1" noChangeShapeType="1"/>
          </p:cNvSpPr>
          <p:nvPr/>
        </p:nvSpPr>
        <p:spPr>
          <a:xfrm>
            <a:off x="534698" y="6909820"/>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Anadil</a:t>
            </a:r>
            <a:endParaRPr lang="en-US" sz="1000" dirty="0">
              <a:solidFill>
                <a:schemeClr val="bg1">
                  <a:lumMod val="85000"/>
                </a:schemeClr>
              </a:solidFill>
            </a:endParaRPr>
          </a:p>
        </p:txBody>
      </p:sp>
      <p:sp>
        <p:nvSpPr>
          <p:cNvPr id="182" name="Metin kutusu 181">
            <a:extLst>
              <a:ext uri="{FF2B5EF4-FFF2-40B4-BE49-F238E27FC236}">
                <a16:creationId xmlns:a16="http://schemas.microsoft.com/office/drawing/2014/main" id="{C68D0DD0-DBD3-47A1-8FE2-2F0F8F96E106}"/>
              </a:ext>
            </a:extLst>
          </p:cNvPr>
          <p:cNvSpPr txBox="1">
            <a:spLocks noGrp="1" noRot="1" noMove="1" noResize="1" noEditPoints="1" noAdjustHandles="1" noChangeArrowheads="1" noChangeShapeType="1"/>
          </p:cNvSpPr>
          <p:nvPr/>
        </p:nvSpPr>
        <p:spPr>
          <a:xfrm>
            <a:off x="519411" y="7217689"/>
            <a:ext cx="904493" cy="261610"/>
          </a:xfrm>
          <a:prstGeom prst="rect">
            <a:avLst/>
          </a:prstGeom>
          <a:noFill/>
        </p:spPr>
        <p:txBody>
          <a:bodyPr wrap="square" rtlCol="0">
            <a:spAutoFit/>
          </a:bodyPr>
          <a:lstStyle/>
          <a:p>
            <a:r>
              <a:rPr lang="tr-TR" sz="1100" b="1" dirty="0">
                <a:solidFill>
                  <a:schemeClr val="bg1"/>
                </a:solidFill>
              </a:rPr>
              <a:t>İNGİLİZCE</a:t>
            </a:r>
            <a:endParaRPr lang="en-US" sz="1100" b="1" dirty="0">
              <a:solidFill>
                <a:schemeClr val="bg1"/>
              </a:solidFill>
            </a:endParaRPr>
          </a:p>
        </p:txBody>
      </p:sp>
      <p:sp>
        <p:nvSpPr>
          <p:cNvPr id="183" name="Metin kutusu 182">
            <a:extLst>
              <a:ext uri="{FF2B5EF4-FFF2-40B4-BE49-F238E27FC236}">
                <a16:creationId xmlns:a16="http://schemas.microsoft.com/office/drawing/2014/main" id="{81CF0C27-29A2-444D-95B9-4CC62890CFA5}"/>
              </a:ext>
            </a:extLst>
          </p:cNvPr>
          <p:cNvSpPr txBox="1"/>
          <p:nvPr/>
        </p:nvSpPr>
        <p:spPr>
          <a:xfrm>
            <a:off x="526856" y="7377288"/>
            <a:ext cx="1508902" cy="246221"/>
          </a:xfrm>
          <a:prstGeom prst="rect">
            <a:avLst/>
          </a:prstGeom>
          <a:noFill/>
        </p:spPr>
        <p:txBody>
          <a:bodyPr wrap="square" rtlCol="0">
            <a:spAutoFit/>
          </a:bodyPr>
          <a:lstStyle>
            <a:defPPr>
              <a:defRPr lang="tr-TR"/>
            </a:defPPr>
            <a:lvl1pPr>
              <a:defRPr sz="700">
                <a:solidFill>
                  <a:schemeClr val="bg1"/>
                </a:solidFill>
              </a:defRPr>
            </a:lvl1pPr>
          </a:lstStyle>
          <a:p>
            <a:r>
              <a:rPr lang="tr-TR" sz="1000" dirty="0">
                <a:solidFill>
                  <a:schemeClr val="bg1">
                    <a:lumMod val="85000"/>
                  </a:schemeClr>
                </a:solidFill>
              </a:rPr>
              <a:t>Başlangıç Seviyesi</a:t>
            </a:r>
            <a:endParaRPr lang="en-US" sz="1000" dirty="0">
              <a:solidFill>
                <a:schemeClr val="bg1">
                  <a:lumMod val="85000"/>
                </a:schemeClr>
              </a:solidFill>
            </a:endParaRPr>
          </a:p>
        </p:txBody>
      </p:sp>
      <p:sp>
        <p:nvSpPr>
          <p:cNvPr id="186" name="Freeform 270"/>
          <p:cNvSpPr>
            <a:spLocks noGrp="1" noRot="1" noChangeAspect="1" noMove="1" noResize="1" noEditPoints="1" noAdjustHandles="1" noChangeArrowheads="1" noChangeShapeType="1"/>
          </p:cNvSpPr>
          <p:nvPr/>
        </p:nvSpPr>
        <p:spPr bwMode="auto">
          <a:xfrm>
            <a:off x="329242" y="6833698"/>
            <a:ext cx="216000" cy="171001"/>
          </a:xfrm>
          <a:custGeom>
            <a:avLst/>
            <a:gdLst>
              <a:gd name="T0" fmla="*/ 48 w 61"/>
              <a:gd name="T1" fmla="*/ 18 h 48"/>
              <a:gd name="T2" fmla="*/ 24 w 61"/>
              <a:gd name="T3" fmla="*/ 35 h 48"/>
              <a:gd name="T4" fmla="*/ 18 w 61"/>
              <a:gd name="T5" fmla="*/ 34 h 48"/>
              <a:gd name="T6" fmla="*/ 9 w 61"/>
              <a:gd name="T7" fmla="*/ 39 h 48"/>
              <a:gd name="T8" fmla="*/ 6 w 61"/>
              <a:gd name="T9" fmla="*/ 39 h 48"/>
              <a:gd name="T10" fmla="*/ 6 w 61"/>
              <a:gd name="T11" fmla="*/ 39 h 48"/>
              <a:gd name="T12" fmla="*/ 4 w 61"/>
              <a:gd name="T13" fmla="*/ 38 h 48"/>
              <a:gd name="T14" fmla="*/ 5 w 61"/>
              <a:gd name="T15" fmla="*/ 37 h 48"/>
              <a:gd name="T16" fmla="*/ 9 w 61"/>
              <a:gd name="T17" fmla="*/ 31 h 48"/>
              <a:gd name="T18" fmla="*/ 0 w 61"/>
              <a:gd name="T19" fmla="*/ 18 h 48"/>
              <a:gd name="T20" fmla="*/ 24 w 61"/>
              <a:gd name="T21" fmla="*/ 0 h 48"/>
              <a:gd name="T22" fmla="*/ 48 w 61"/>
              <a:gd name="T23" fmla="*/ 18 h 48"/>
              <a:gd name="T24" fmla="*/ 4 w 61"/>
              <a:gd name="T25" fmla="*/ 18 h 48"/>
              <a:gd name="T26" fmla="*/ 11 w 61"/>
              <a:gd name="T27" fmla="*/ 27 h 48"/>
              <a:gd name="T28" fmla="*/ 15 w 61"/>
              <a:gd name="T29" fmla="*/ 29 h 48"/>
              <a:gd name="T30" fmla="*/ 13 w 61"/>
              <a:gd name="T31" fmla="*/ 32 h 48"/>
              <a:gd name="T32" fmla="*/ 15 w 61"/>
              <a:gd name="T33" fmla="*/ 31 h 48"/>
              <a:gd name="T34" fmla="*/ 17 w 61"/>
              <a:gd name="T35" fmla="*/ 30 h 48"/>
              <a:gd name="T36" fmla="*/ 19 w 61"/>
              <a:gd name="T37" fmla="*/ 30 h 48"/>
              <a:gd name="T38" fmla="*/ 24 w 61"/>
              <a:gd name="T39" fmla="*/ 31 h 48"/>
              <a:gd name="T40" fmla="*/ 44 w 61"/>
              <a:gd name="T41" fmla="*/ 18 h 48"/>
              <a:gd name="T42" fmla="*/ 24 w 61"/>
              <a:gd name="T43" fmla="*/ 4 h 48"/>
              <a:gd name="T44" fmla="*/ 4 w 61"/>
              <a:gd name="T45" fmla="*/ 18 h 48"/>
              <a:gd name="T46" fmla="*/ 56 w 61"/>
              <a:gd name="T47" fmla="*/ 45 h 48"/>
              <a:gd name="T48" fmla="*/ 57 w 61"/>
              <a:gd name="T49" fmla="*/ 47 h 48"/>
              <a:gd name="T50" fmla="*/ 55 w 61"/>
              <a:gd name="T51" fmla="*/ 48 h 48"/>
              <a:gd name="T52" fmla="*/ 52 w 61"/>
              <a:gd name="T53" fmla="*/ 47 h 48"/>
              <a:gd name="T54" fmla="*/ 43 w 61"/>
              <a:gd name="T55" fmla="*/ 43 h 48"/>
              <a:gd name="T56" fmla="*/ 37 w 61"/>
              <a:gd name="T57" fmla="*/ 44 h 48"/>
              <a:gd name="T58" fmla="*/ 21 w 61"/>
              <a:gd name="T59" fmla="*/ 39 h 48"/>
              <a:gd name="T60" fmla="*/ 24 w 61"/>
              <a:gd name="T61" fmla="*/ 39 h 48"/>
              <a:gd name="T62" fmla="*/ 43 w 61"/>
              <a:gd name="T63" fmla="*/ 33 h 48"/>
              <a:gd name="T64" fmla="*/ 52 w 61"/>
              <a:gd name="T65" fmla="*/ 18 h 48"/>
              <a:gd name="T66" fmla="*/ 51 w 61"/>
              <a:gd name="T67" fmla="*/ 12 h 48"/>
              <a:gd name="T68" fmla="*/ 61 w 61"/>
              <a:gd name="T69" fmla="*/ 26 h 48"/>
              <a:gd name="T70" fmla="*/ 52 w 61"/>
              <a:gd name="T71" fmla="*/ 40 h 48"/>
              <a:gd name="T72" fmla="*/ 56 w 61"/>
              <a:gd name="T7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 h="48">
                <a:moveTo>
                  <a:pt x="48" y="18"/>
                </a:moveTo>
                <a:cubicBezTo>
                  <a:pt x="48" y="27"/>
                  <a:pt x="37" y="35"/>
                  <a:pt x="24" y="35"/>
                </a:cubicBezTo>
                <a:cubicBezTo>
                  <a:pt x="22" y="35"/>
                  <a:pt x="20" y="35"/>
                  <a:pt x="18" y="34"/>
                </a:cubicBezTo>
                <a:cubicBezTo>
                  <a:pt x="15" y="36"/>
                  <a:pt x="12" y="38"/>
                  <a:pt x="9" y="39"/>
                </a:cubicBezTo>
                <a:cubicBezTo>
                  <a:pt x="8" y="39"/>
                  <a:pt x="7" y="39"/>
                  <a:pt x="6" y="39"/>
                </a:cubicBezTo>
                <a:cubicBezTo>
                  <a:pt x="6" y="39"/>
                  <a:pt x="6" y="39"/>
                  <a:pt x="6" y="39"/>
                </a:cubicBezTo>
                <a:cubicBezTo>
                  <a:pt x="5" y="39"/>
                  <a:pt x="5" y="39"/>
                  <a:pt x="4" y="38"/>
                </a:cubicBezTo>
                <a:cubicBezTo>
                  <a:pt x="4" y="38"/>
                  <a:pt x="5" y="37"/>
                  <a:pt x="5" y="37"/>
                </a:cubicBezTo>
                <a:cubicBezTo>
                  <a:pt x="6" y="35"/>
                  <a:pt x="8" y="34"/>
                  <a:pt x="9" y="31"/>
                </a:cubicBezTo>
                <a:cubicBezTo>
                  <a:pt x="4" y="28"/>
                  <a:pt x="0" y="23"/>
                  <a:pt x="0" y="18"/>
                </a:cubicBezTo>
                <a:cubicBezTo>
                  <a:pt x="0" y="8"/>
                  <a:pt x="11" y="0"/>
                  <a:pt x="24" y="0"/>
                </a:cubicBezTo>
                <a:cubicBezTo>
                  <a:pt x="37" y="0"/>
                  <a:pt x="48" y="8"/>
                  <a:pt x="48" y="18"/>
                </a:cubicBezTo>
                <a:close/>
                <a:moveTo>
                  <a:pt x="4" y="18"/>
                </a:moveTo>
                <a:cubicBezTo>
                  <a:pt x="4" y="21"/>
                  <a:pt x="7" y="25"/>
                  <a:pt x="11" y="27"/>
                </a:cubicBezTo>
                <a:cubicBezTo>
                  <a:pt x="15" y="29"/>
                  <a:pt x="15" y="29"/>
                  <a:pt x="15" y="29"/>
                </a:cubicBezTo>
                <a:cubicBezTo>
                  <a:pt x="13" y="32"/>
                  <a:pt x="13" y="32"/>
                  <a:pt x="13" y="32"/>
                </a:cubicBezTo>
                <a:cubicBezTo>
                  <a:pt x="14" y="32"/>
                  <a:pt x="15" y="31"/>
                  <a:pt x="15" y="31"/>
                </a:cubicBezTo>
                <a:cubicBezTo>
                  <a:pt x="17" y="30"/>
                  <a:pt x="17" y="30"/>
                  <a:pt x="17" y="30"/>
                </a:cubicBezTo>
                <a:cubicBezTo>
                  <a:pt x="19" y="30"/>
                  <a:pt x="19" y="30"/>
                  <a:pt x="19" y="30"/>
                </a:cubicBezTo>
                <a:cubicBezTo>
                  <a:pt x="20" y="30"/>
                  <a:pt x="22" y="31"/>
                  <a:pt x="24" y="31"/>
                </a:cubicBezTo>
                <a:cubicBezTo>
                  <a:pt x="35" y="31"/>
                  <a:pt x="44" y="25"/>
                  <a:pt x="44" y="18"/>
                </a:cubicBezTo>
                <a:cubicBezTo>
                  <a:pt x="44" y="10"/>
                  <a:pt x="35" y="4"/>
                  <a:pt x="24" y="4"/>
                </a:cubicBezTo>
                <a:cubicBezTo>
                  <a:pt x="13" y="4"/>
                  <a:pt x="4" y="10"/>
                  <a:pt x="4" y="18"/>
                </a:cubicBezTo>
                <a:close/>
                <a:moveTo>
                  <a:pt x="56" y="45"/>
                </a:moveTo>
                <a:cubicBezTo>
                  <a:pt x="56" y="46"/>
                  <a:pt x="57" y="46"/>
                  <a:pt x="57" y="47"/>
                </a:cubicBezTo>
                <a:cubicBezTo>
                  <a:pt x="56" y="48"/>
                  <a:pt x="56" y="48"/>
                  <a:pt x="55" y="48"/>
                </a:cubicBezTo>
                <a:cubicBezTo>
                  <a:pt x="54" y="48"/>
                  <a:pt x="53" y="48"/>
                  <a:pt x="52" y="47"/>
                </a:cubicBezTo>
                <a:cubicBezTo>
                  <a:pt x="49" y="47"/>
                  <a:pt x="46" y="45"/>
                  <a:pt x="43" y="43"/>
                </a:cubicBezTo>
                <a:cubicBezTo>
                  <a:pt x="41" y="43"/>
                  <a:pt x="39" y="44"/>
                  <a:pt x="37" y="44"/>
                </a:cubicBezTo>
                <a:cubicBezTo>
                  <a:pt x="31" y="44"/>
                  <a:pt x="25" y="42"/>
                  <a:pt x="21" y="39"/>
                </a:cubicBezTo>
                <a:cubicBezTo>
                  <a:pt x="22" y="39"/>
                  <a:pt x="23" y="39"/>
                  <a:pt x="24" y="39"/>
                </a:cubicBezTo>
                <a:cubicBezTo>
                  <a:pt x="31" y="39"/>
                  <a:pt x="38" y="37"/>
                  <a:pt x="43" y="33"/>
                </a:cubicBezTo>
                <a:cubicBezTo>
                  <a:pt x="49" y="29"/>
                  <a:pt x="52" y="24"/>
                  <a:pt x="52" y="18"/>
                </a:cubicBezTo>
                <a:cubicBezTo>
                  <a:pt x="52" y="16"/>
                  <a:pt x="52" y="14"/>
                  <a:pt x="51" y="12"/>
                </a:cubicBezTo>
                <a:cubicBezTo>
                  <a:pt x="57" y="16"/>
                  <a:pt x="61" y="21"/>
                  <a:pt x="61" y="26"/>
                </a:cubicBezTo>
                <a:cubicBezTo>
                  <a:pt x="61" y="32"/>
                  <a:pt x="57" y="37"/>
                  <a:pt x="52" y="40"/>
                </a:cubicBezTo>
                <a:cubicBezTo>
                  <a:pt x="53" y="43"/>
                  <a:pt x="55" y="44"/>
                  <a:pt x="56" y="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00" name="Metin kutusu 99"/>
          <p:cNvSpPr txBox="1">
            <a:spLocks noGrp="1" noRot="1" noMove="1" noResize="1" noEditPoints="1" noAdjustHandles="1" noChangeArrowheads="1" noChangeShapeType="1"/>
          </p:cNvSpPr>
          <p:nvPr/>
        </p:nvSpPr>
        <p:spPr>
          <a:xfrm>
            <a:off x="285883" y="6807239"/>
            <a:ext cx="263214" cy="184666"/>
          </a:xfrm>
          <a:prstGeom prst="rect">
            <a:avLst/>
          </a:prstGeom>
          <a:noFill/>
        </p:spPr>
        <p:txBody>
          <a:bodyPr wrap="none" rtlCol="0">
            <a:spAutoFit/>
          </a:bodyPr>
          <a:lstStyle/>
          <a:p>
            <a:r>
              <a:rPr lang="tr-TR" sz="600" dirty="0">
                <a:solidFill>
                  <a:schemeClr val="bg1"/>
                </a:solidFill>
              </a:rPr>
              <a:t>TR</a:t>
            </a:r>
          </a:p>
        </p:txBody>
      </p:sp>
      <p:sp>
        <p:nvSpPr>
          <p:cNvPr id="188" name="Freeform 270"/>
          <p:cNvSpPr>
            <a:spLocks noGrp="1" noRot="1" noChangeAspect="1" noMove="1" noResize="1" noEditPoints="1" noAdjustHandles="1" noChangeArrowheads="1" noChangeShapeType="1"/>
          </p:cNvSpPr>
          <p:nvPr/>
        </p:nvSpPr>
        <p:spPr bwMode="auto">
          <a:xfrm>
            <a:off x="361569" y="7261549"/>
            <a:ext cx="216000" cy="171001"/>
          </a:xfrm>
          <a:custGeom>
            <a:avLst/>
            <a:gdLst>
              <a:gd name="T0" fmla="*/ 48 w 61"/>
              <a:gd name="T1" fmla="*/ 18 h 48"/>
              <a:gd name="T2" fmla="*/ 24 w 61"/>
              <a:gd name="T3" fmla="*/ 35 h 48"/>
              <a:gd name="T4" fmla="*/ 18 w 61"/>
              <a:gd name="T5" fmla="*/ 34 h 48"/>
              <a:gd name="T6" fmla="*/ 9 w 61"/>
              <a:gd name="T7" fmla="*/ 39 h 48"/>
              <a:gd name="T8" fmla="*/ 6 w 61"/>
              <a:gd name="T9" fmla="*/ 39 h 48"/>
              <a:gd name="T10" fmla="*/ 6 w 61"/>
              <a:gd name="T11" fmla="*/ 39 h 48"/>
              <a:gd name="T12" fmla="*/ 4 w 61"/>
              <a:gd name="T13" fmla="*/ 38 h 48"/>
              <a:gd name="T14" fmla="*/ 5 w 61"/>
              <a:gd name="T15" fmla="*/ 37 h 48"/>
              <a:gd name="T16" fmla="*/ 9 w 61"/>
              <a:gd name="T17" fmla="*/ 31 h 48"/>
              <a:gd name="T18" fmla="*/ 0 w 61"/>
              <a:gd name="T19" fmla="*/ 18 h 48"/>
              <a:gd name="T20" fmla="*/ 24 w 61"/>
              <a:gd name="T21" fmla="*/ 0 h 48"/>
              <a:gd name="T22" fmla="*/ 48 w 61"/>
              <a:gd name="T23" fmla="*/ 18 h 48"/>
              <a:gd name="T24" fmla="*/ 4 w 61"/>
              <a:gd name="T25" fmla="*/ 18 h 48"/>
              <a:gd name="T26" fmla="*/ 11 w 61"/>
              <a:gd name="T27" fmla="*/ 27 h 48"/>
              <a:gd name="T28" fmla="*/ 15 w 61"/>
              <a:gd name="T29" fmla="*/ 29 h 48"/>
              <a:gd name="T30" fmla="*/ 13 w 61"/>
              <a:gd name="T31" fmla="*/ 32 h 48"/>
              <a:gd name="T32" fmla="*/ 15 w 61"/>
              <a:gd name="T33" fmla="*/ 31 h 48"/>
              <a:gd name="T34" fmla="*/ 17 w 61"/>
              <a:gd name="T35" fmla="*/ 30 h 48"/>
              <a:gd name="T36" fmla="*/ 19 w 61"/>
              <a:gd name="T37" fmla="*/ 30 h 48"/>
              <a:gd name="T38" fmla="*/ 24 w 61"/>
              <a:gd name="T39" fmla="*/ 31 h 48"/>
              <a:gd name="T40" fmla="*/ 44 w 61"/>
              <a:gd name="T41" fmla="*/ 18 h 48"/>
              <a:gd name="T42" fmla="*/ 24 w 61"/>
              <a:gd name="T43" fmla="*/ 4 h 48"/>
              <a:gd name="T44" fmla="*/ 4 w 61"/>
              <a:gd name="T45" fmla="*/ 18 h 48"/>
              <a:gd name="T46" fmla="*/ 56 w 61"/>
              <a:gd name="T47" fmla="*/ 45 h 48"/>
              <a:gd name="T48" fmla="*/ 57 w 61"/>
              <a:gd name="T49" fmla="*/ 47 h 48"/>
              <a:gd name="T50" fmla="*/ 55 w 61"/>
              <a:gd name="T51" fmla="*/ 48 h 48"/>
              <a:gd name="T52" fmla="*/ 52 w 61"/>
              <a:gd name="T53" fmla="*/ 47 h 48"/>
              <a:gd name="T54" fmla="*/ 43 w 61"/>
              <a:gd name="T55" fmla="*/ 43 h 48"/>
              <a:gd name="T56" fmla="*/ 37 w 61"/>
              <a:gd name="T57" fmla="*/ 44 h 48"/>
              <a:gd name="T58" fmla="*/ 21 w 61"/>
              <a:gd name="T59" fmla="*/ 39 h 48"/>
              <a:gd name="T60" fmla="*/ 24 w 61"/>
              <a:gd name="T61" fmla="*/ 39 h 48"/>
              <a:gd name="T62" fmla="*/ 43 w 61"/>
              <a:gd name="T63" fmla="*/ 33 h 48"/>
              <a:gd name="T64" fmla="*/ 52 w 61"/>
              <a:gd name="T65" fmla="*/ 18 h 48"/>
              <a:gd name="T66" fmla="*/ 51 w 61"/>
              <a:gd name="T67" fmla="*/ 12 h 48"/>
              <a:gd name="T68" fmla="*/ 61 w 61"/>
              <a:gd name="T69" fmla="*/ 26 h 48"/>
              <a:gd name="T70" fmla="*/ 52 w 61"/>
              <a:gd name="T71" fmla="*/ 40 h 48"/>
              <a:gd name="T72" fmla="*/ 56 w 61"/>
              <a:gd name="T73" fmla="*/ 4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61" h="48">
                <a:moveTo>
                  <a:pt x="48" y="18"/>
                </a:moveTo>
                <a:cubicBezTo>
                  <a:pt x="48" y="27"/>
                  <a:pt x="37" y="35"/>
                  <a:pt x="24" y="35"/>
                </a:cubicBezTo>
                <a:cubicBezTo>
                  <a:pt x="22" y="35"/>
                  <a:pt x="20" y="35"/>
                  <a:pt x="18" y="34"/>
                </a:cubicBezTo>
                <a:cubicBezTo>
                  <a:pt x="15" y="36"/>
                  <a:pt x="12" y="38"/>
                  <a:pt x="9" y="39"/>
                </a:cubicBezTo>
                <a:cubicBezTo>
                  <a:pt x="8" y="39"/>
                  <a:pt x="7" y="39"/>
                  <a:pt x="6" y="39"/>
                </a:cubicBezTo>
                <a:cubicBezTo>
                  <a:pt x="6" y="39"/>
                  <a:pt x="6" y="39"/>
                  <a:pt x="6" y="39"/>
                </a:cubicBezTo>
                <a:cubicBezTo>
                  <a:pt x="5" y="39"/>
                  <a:pt x="5" y="39"/>
                  <a:pt x="4" y="38"/>
                </a:cubicBezTo>
                <a:cubicBezTo>
                  <a:pt x="4" y="38"/>
                  <a:pt x="5" y="37"/>
                  <a:pt x="5" y="37"/>
                </a:cubicBezTo>
                <a:cubicBezTo>
                  <a:pt x="6" y="35"/>
                  <a:pt x="8" y="34"/>
                  <a:pt x="9" y="31"/>
                </a:cubicBezTo>
                <a:cubicBezTo>
                  <a:pt x="4" y="28"/>
                  <a:pt x="0" y="23"/>
                  <a:pt x="0" y="18"/>
                </a:cubicBezTo>
                <a:cubicBezTo>
                  <a:pt x="0" y="8"/>
                  <a:pt x="11" y="0"/>
                  <a:pt x="24" y="0"/>
                </a:cubicBezTo>
                <a:cubicBezTo>
                  <a:pt x="37" y="0"/>
                  <a:pt x="48" y="8"/>
                  <a:pt x="48" y="18"/>
                </a:cubicBezTo>
                <a:close/>
                <a:moveTo>
                  <a:pt x="4" y="18"/>
                </a:moveTo>
                <a:cubicBezTo>
                  <a:pt x="4" y="21"/>
                  <a:pt x="7" y="25"/>
                  <a:pt x="11" y="27"/>
                </a:cubicBezTo>
                <a:cubicBezTo>
                  <a:pt x="15" y="29"/>
                  <a:pt x="15" y="29"/>
                  <a:pt x="15" y="29"/>
                </a:cubicBezTo>
                <a:cubicBezTo>
                  <a:pt x="13" y="32"/>
                  <a:pt x="13" y="32"/>
                  <a:pt x="13" y="32"/>
                </a:cubicBezTo>
                <a:cubicBezTo>
                  <a:pt x="14" y="32"/>
                  <a:pt x="15" y="31"/>
                  <a:pt x="15" y="31"/>
                </a:cubicBezTo>
                <a:cubicBezTo>
                  <a:pt x="17" y="30"/>
                  <a:pt x="17" y="30"/>
                  <a:pt x="17" y="30"/>
                </a:cubicBezTo>
                <a:cubicBezTo>
                  <a:pt x="19" y="30"/>
                  <a:pt x="19" y="30"/>
                  <a:pt x="19" y="30"/>
                </a:cubicBezTo>
                <a:cubicBezTo>
                  <a:pt x="20" y="30"/>
                  <a:pt x="22" y="31"/>
                  <a:pt x="24" y="31"/>
                </a:cubicBezTo>
                <a:cubicBezTo>
                  <a:pt x="35" y="31"/>
                  <a:pt x="44" y="25"/>
                  <a:pt x="44" y="18"/>
                </a:cubicBezTo>
                <a:cubicBezTo>
                  <a:pt x="44" y="10"/>
                  <a:pt x="35" y="4"/>
                  <a:pt x="24" y="4"/>
                </a:cubicBezTo>
                <a:cubicBezTo>
                  <a:pt x="13" y="4"/>
                  <a:pt x="4" y="10"/>
                  <a:pt x="4" y="18"/>
                </a:cubicBezTo>
                <a:close/>
                <a:moveTo>
                  <a:pt x="56" y="45"/>
                </a:moveTo>
                <a:cubicBezTo>
                  <a:pt x="56" y="46"/>
                  <a:pt x="57" y="46"/>
                  <a:pt x="57" y="47"/>
                </a:cubicBezTo>
                <a:cubicBezTo>
                  <a:pt x="56" y="48"/>
                  <a:pt x="56" y="48"/>
                  <a:pt x="55" y="48"/>
                </a:cubicBezTo>
                <a:cubicBezTo>
                  <a:pt x="54" y="48"/>
                  <a:pt x="53" y="48"/>
                  <a:pt x="52" y="47"/>
                </a:cubicBezTo>
                <a:cubicBezTo>
                  <a:pt x="49" y="47"/>
                  <a:pt x="46" y="45"/>
                  <a:pt x="43" y="43"/>
                </a:cubicBezTo>
                <a:cubicBezTo>
                  <a:pt x="41" y="43"/>
                  <a:pt x="39" y="44"/>
                  <a:pt x="37" y="44"/>
                </a:cubicBezTo>
                <a:cubicBezTo>
                  <a:pt x="31" y="44"/>
                  <a:pt x="25" y="42"/>
                  <a:pt x="21" y="39"/>
                </a:cubicBezTo>
                <a:cubicBezTo>
                  <a:pt x="22" y="39"/>
                  <a:pt x="23" y="39"/>
                  <a:pt x="24" y="39"/>
                </a:cubicBezTo>
                <a:cubicBezTo>
                  <a:pt x="31" y="39"/>
                  <a:pt x="38" y="37"/>
                  <a:pt x="43" y="33"/>
                </a:cubicBezTo>
                <a:cubicBezTo>
                  <a:pt x="49" y="29"/>
                  <a:pt x="52" y="24"/>
                  <a:pt x="52" y="18"/>
                </a:cubicBezTo>
                <a:cubicBezTo>
                  <a:pt x="52" y="16"/>
                  <a:pt x="52" y="14"/>
                  <a:pt x="51" y="12"/>
                </a:cubicBezTo>
                <a:cubicBezTo>
                  <a:pt x="57" y="16"/>
                  <a:pt x="61" y="21"/>
                  <a:pt x="61" y="26"/>
                </a:cubicBezTo>
                <a:cubicBezTo>
                  <a:pt x="61" y="32"/>
                  <a:pt x="57" y="37"/>
                  <a:pt x="52" y="40"/>
                </a:cubicBezTo>
                <a:cubicBezTo>
                  <a:pt x="53" y="43"/>
                  <a:pt x="55" y="44"/>
                  <a:pt x="56" y="4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9" name="Metin kutusu 188"/>
          <p:cNvSpPr txBox="1">
            <a:spLocks noGrp="1" noRot="1" noMove="1" noResize="1" noEditPoints="1" noAdjustHandles="1" noChangeArrowheads="1" noChangeShapeType="1"/>
          </p:cNvSpPr>
          <p:nvPr/>
        </p:nvSpPr>
        <p:spPr>
          <a:xfrm>
            <a:off x="307770" y="7229730"/>
            <a:ext cx="271228" cy="184666"/>
          </a:xfrm>
          <a:prstGeom prst="rect">
            <a:avLst/>
          </a:prstGeom>
          <a:noFill/>
        </p:spPr>
        <p:txBody>
          <a:bodyPr wrap="none" rtlCol="0">
            <a:spAutoFit/>
          </a:bodyPr>
          <a:lstStyle/>
          <a:p>
            <a:r>
              <a:rPr lang="tr-TR" sz="600" dirty="0">
                <a:solidFill>
                  <a:schemeClr val="bg1"/>
                </a:solidFill>
              </a:rPr>
              <a:t>EN</a:t>
            </a:r>
          </a:p>
        </p:txBody>
      </p:sp>
      <p:cxnSp>
        <p:nvCxnSpPr>
          <p:cNvPr id="190" name="Düz Bağlayıcı 189"/>
          <p:cNvCxnSpPr/>
          <p:nvPr/>
        </p:nvCxnSpPr>
        <p:spPr>
          <a:xfrm>
            <a:off x="343126" y="8030488"/>
            <a:ext cx="1610735" cy="1406"/>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91" name="Metin kutusu 190"/>
          <p:cNvSpPr txBox="1"/>
          <p:nvPr/>
        </p:nvSpPr>
        <p:spPr>
          <a:xfrm>
            <a:off x="261530" y="7740783"/>
            <a:ext cx="1111202" cy="307777"/>
          </a:xfrm>
          <a:prstGeom prst="rect">
            <a:avLst/>
          </a:prstGeom>
          <a:noFill/>
        </p:spPr>
        <p:txBody>
          <a:bodyPr wrap="none" rtlCol="0">
            <a:spAutoFit/>
          </a:bodyPr>
          <a:lstStyle/>
          <a:p>
            <a:r>
              <a:rPr lang="tr-TR" sz="1400" b="1" dirty="0">
                <a:solidFill>
                  <a:schemeClr val="bg1"/>
                </a:solidFill>
              </a:rPr>
              <a:t>YETENEKLER</a:t>
            </a:r>
          </a:p>
        </p:txBody>
      </p:sp>
      <p:sp>
        <p:nvSpPr>
          <p:cNvPr id="192" name="Dikdörtgen 191">
            <a:extLst>
              <a:ext uri="{FF2B5EF4-FFF2-40B4-BE49-F238E27FC236}">
                <a16:creationId xmlns:a16="http://schemas.microsoft.com/office/drawing/2014/main" id="{A7D7378F-A458-4390-AAB2-BF3637E64C02}"/>
              </a:ext>
            </a:extLst>
          </p:cNvPr>
          <p:cNvSpPr/>
          <p:nvPr/>
        </p:nvSpPr>
        <p:spPr>
          <a:xfrm>
            <a:off x="371705" y="8417350"/>
            <a:ext cx="1347436" cy="1126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Metin kutusu 192">
            <a:extLst>
              <a:ext uri="{FF2B5EF4-FFF2-40B4-BE49-F238E27FC236}">
                <a16:creationId xmlns:a16="http://schemas.microsoft.com/office/drawing/2014/main" id="{C68D0DD0-DBD3-47A1-8FE2-2F0F8F96E106}"/>
              </a:ext>
            </a:extLst>
          </p:cNvPr>
          <p:cNvSpPr txBox="1"/>
          <p:nvPr/>
        </p:nvSpPr>
        <p:spPr>
          <a:xfrm>
            <a:off x="285882" y="8163274"/>
            <a:ext cx="1539731" cy="261610"/>
          </a:xfrm>
          <a:prstGeom prst="rect">
            <a:avLst/>
          </a:prstGeom>
          <a:noFill/>
        </p:spPr>
        <p:txBody>
          <a:bodyPr wrap="square" rtlCol="0">
            <a:spAutoFit/>
          </a:bodyPr>
          <a:lstStyle/>
          <a:p>
            <a:r>
              <a:rPr lang="tr-TR" sz="1100" b="1" dirty="0">
                <a:solidFill>
                  <a:schemeClr val="bg1"/>
                </a:solidFill>
              </a:rPr>
              <a:t>MS Office Programları</a:t>
            </a:r>
            <a:endParaRPr lang="en-US" sz="1100" b="1" dirty="0">
              <a:solidFill>
                <a:schemeClr val="bg1"/>
              </a:solidFill>
            </a:endParaRPr>
          </a:p>
        </p:txBody>
      </p:sp>
      <p:sp>
        <p:nvSpPr>
          <p:cNvPr id="197" name="Dikdörtgen 196">
            <a:extLst>
              <a:ext uri="{FF2B5EF4-FFF2-40B4-BE49-F238E27FC236}">
                <a16:creationId xmlns:a16="http://schemas.microsoft.com/office/drawing/2014/main" id="{A7D7378F-A458-4390-AAB2-BF3637E64C02}"/>
              </a:ext>
            </a:extLst>
          </p:cNvPr>
          <p:cNvSpPr/>
          <p:nvPr/>
        </p:nvSpPr>
        <p:spPr>
          <a:xfrm>
            <a:off x="366370" y="8934293"/>
            <a:ext cx="1368000" cy="896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Metin kutusu 197">
            <a:extLst>
              <a:ext uri="{FF2B5EF4-FFF2-40B4-BE49-F238E27FC236}">
                <a16:creationId xmlns:a16="http://schemas.microsoft.com/office/drawing/2014/main" id="{C68D0DD0-DBD3-47A1-8FE2-2F0F8F96E106}"/>
              </a:ext>
            </a:extLst>
          </p:cNvPr>
          <p:cNvSpPr txBox="1"/>
          <p:nvPr/>
        </p:nvSpPr>
        <p:spPr>
          <a:xfrm>
            <a:off x="280548" y="8680217"/>
            <a:ext cx="1347436" cy="261610"/>
          </a:xfrm>
          <a:prstGeom prst="rect">
            <a:avLst/>
          </a:prstGeom>
          <a:noFill/>
        </p:spPr>
        <p:txBody>
          <a:bodyPr wrap="square" rtlCol="0">
            <a:spAutoFit/>
          </a:bodyPr>
          <a:lstStyle/>
          <a:p>
            <a:r>
              <a:rPr lang="tr-TR" sz="1100" b="1" dirty="0">
                <a:solidFill>
                  <a:schemeClr val="bg1"/>
                </a:solidFill>
              </a:rPr>
              <a:t>Proje Yönetimi</a:t>
            </a:r>
            <a:endParaRPr lang="en-US" sz="1100" b="1" dirty="0">
              <a:solidFill>
                <a:schemeClr val="bg1"/>
              </a:solidFill>
            </a:endParaRPr>
          </a:p>
        </p:txBody>
      </p:sp>
      <p:sp>
        <p:nvSpPr>
          <p:cNvPr id="199" name="Dikdörtgen 198"/>
          <p:cNvSpPr/>
          <p:nvPr/>
        </p:nvSpPr>
        <p:spPr>
          <a:xfrm flipV="1">
            <a:off x="1521619" y="8920938"/>
            <a:ext cx="244776" cy="129475"/>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graphicFrame>
        <p:nvGraphicFramePr>
          <p:cNvPr id="5" name="Diyagram 4">
            <a:extLst>
              <a:ext uri="{FF2B5EF4-FFF2-40B4-BE49-F238E27FC236}">
                <a16:creationId xmlns:a16="http://schemas.microsoft.com/office/drawing/2014/main" id="{F4CFADF3-98E5-13C1-2045-A590AFAE5B0E}"/>
              </a:ext>
            </a:extLst>
          </p:cNvPr>
          <p:cNvGraphicFramePr/>
          <p:nvPr>
            <p:extLst>
              <p:ext uri="{D42A27DB-BD31-4B8C-83A1-F6EECF244321}">
                <p14:modId xmlns:p14="http://schemas.microsoft.com/office/powerpoint/2010/main" val="2798365563"/>
              </p:ext>
            </p:extLst>
          </p:nvPr>
        </p:nvGraphicFramePr>
        <p:xfrm>
          <a:off x="357075" y="216761"/>
          <a:ext cx="1235981" cy="10100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Metin kutusu 3">
            <a:extLst>
              <a:ext uri="{FF2B5EF4-FFF2-40B4-BE49-F238E27FC236}">
                <a16:creationId xmlns:a16="http://schemas.microsoft.com/office/drawing/2014/main" id="{62943EDA-8897-8250-4AAC-EF393BBD18C1}"/>
              </a:ext>
            </a:extLst>
          </p:cNvPr>
          <p:cNvSpPr txBox="1"/>
          <p:nvPr/>
        </p:nvSpPr>
        <p:spPr>
          <a:xfrm rot="10800000" flipV="1">
            <a:off x="2325180" y="4031842"/>
            <a:ext cx="873274" cy="230832"/>
          </a:xfrm>
          <a:prstGeom prst="rect">
            <a:avLst/>
          </a:prstGeom>
          <a:noFill/>
        </p:spPr>
        <p:txBody>
          <a:bodyPr wrap="square" rtlCol="0">
            <a:spAutoFit/>
          </a:bodyPr>
          <a:lstStyle/>
          <a:p>
            <a:r>
              <a:rPr lang="tr-TR" sz="900" dirty="0"/>
              <a:t>01.10.2024-? </a:t>
            </a:r>
          </a:p>
        </p:txBody>
      </p:sp>
      <p:sp>
        <p:nvSpPr>
          <p:cNvPr id="6" name="Oval 5">
            <a:extLst>
              <a:ext uri="{FF2B5EF4-FFF2-40B4-BE49-F238E27FC236}">
                <a16:creationId xmlns:a16="http://schemas.microsoft.com/office/drawing/2014/main" id="{D4B97769-0BFE-4E7D-BF5E-4508FBD82AFA}"/>
              </a:ext>
            </a:extLst>
          </p:cNvPr>
          <p:cNvSpPr>
            <a:spLocks noChangeAspect="1"/>
          </p:cNvSpPr>
          <p:nvPr/>
        </p:nvSpPr>
        <p:spPr>
          <a:xfrm>
            <a:off x="2233885" y="4090120"/>
            <a:ext cx="107999" cy="107999"/>
          </a:xfrm>
          <a:prstGeom prst="ellipse">
            <a:avLst/>
          </a:prstGeom>
          <a:solidFill>
            <a:schemeClr val="bg1"/>
          </a:solidFill>
          <a:ln>
            <a:solidFill>
              <a:srgbClr val="2B435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Metin kutusu 6">
            <a:extLst>
              <a:ext uri="{FF2B5EF4-FFF2-40B4-BE49-F238E27FC236}">
                <a16:creationId xmlns:a16="http://schemas.microsoft.com/office/drawing/2014/main" id="{75503D91-4072-EBD0-ED93-B34E815446F9}"/>
              </a:ext>
            </a:extLst>
          </p:cNvPr>
          <p:cNvSpPr txBox="1">
            <a:spLocks/>
          </p:cNvSpPr>
          <p:nvPr/>
        </p:nvSpPr>
        <p:spPr>
          <a:xfrm>
            <a:off x="3122318" y="3999625"/>
            <a:ext cx="3517390" cy="430887"/>
          </a:xfrm>
          <a:prstGeom prst="rect">
            <a:avLst/>
          </a:prstGeom>
          <a:noFill/>
        </p:spPr>
        <p:txBody>
          <a:bodyPr wrap="square" rtlCol="0">
            <a:spAutoFit/>
          </a:bodyPr>
          <a:lstStyle/>
          <a:p>
            <a:pPr algn="ctr"/>
            <a:r>
              <a:rPr lang="tr-TR" sz="1100" b="1" dirty="0"/>
              <a:t>TEKNOFEST MİLLİ YERLİ SANCAK TOPLULUĞU ROKET TAKIMI</a:t>
            </a:r>
          </a:p>
        </p:txBody>
      </p:sp>
      <p:sp>
        <p:nvSpPr>
          <p:cNvPr id="8" name="Metin kutusu 7">
            <a:extLst>
              <a:ext uri="{FF2B5EF4-FFF2-40B4-BE49-F238E27FC236}">
                <a16:creationId xmlns:a16="http://schemas.microsoft.com/office/drawing/2014/main" id="{6F14ACE1-6097-BE16-53C4-DAF204A3BCB0}"/>
              </a:ext>
            </a:extLst>
          </p:cNvPr>
          <p:cNvSpPr txBox="1"/>
          <p:nvPr/>
        </p:nvSpPr>
        <p:spPr>
          <a:xfrm>
            <a:off x="3412627" y="2019179"/>
            <a:ext cx="1522880" cy="246221"/>
          </a:xfrm>
          <a:prstGeom prst="rect">
            <a:avLst/>
          </a:prstGeom>
          <a:noFill/>
        </p:spPr>
        <p:txBody>
          <a:bodyPr wrap="square" rtlCol="0">
            <a:spAutoFit/>
          </a:bodyPr>
          <a:lstStyle/>
          <a:p>
            <a:r>
              <a:rPr lang="tr-TR" sz="1000" dirty="0">
                <a:solidFill>
                  <a:schemeClr val="bg1">
                    <a:lumMod val="65000"/>
                  </a:schemeClr>
                </a:solidFill>
              </a:rPr>
              <a:t>Ankara, </a:t>
            </a:r>
            <a:r>
              <a:rPr lang="tr-TR" sz="1000" dirty="0" err="1">
                <a:solidFill>
                  <a:schemeClr val="bg1">
                    <a:lumMod val="65000"/>
                  </a:schemeClr>
                </a:solidFill>
              </a:rPr>
              <a:t>Turkey</a:t>
            </a:r>
            <a:endParaRPr lang="en-US" sz="1000" dirty="0">
              <a:solidFill>
                <a:schemeClr val="bg1">
                  <a:lumMod val="65000"/>
                </a:schemeClr>
              </a:solidFill>
            </a:endParaRPr>
          </a:p>
        </p:txBody>
      </p:sp>
      <p:sp>
        <p:nvSpPr>
          <p:cNvPr id="9" name="Metin kutusu 8">
            <a:extLst>
              <a:ext uri="{FF2B5EF4-FFF2-40B4-BE49-F238E27FC236}">
                <a16:creationId xmlns:a16="http://schemas.microsoft.com/office/drawing/2014/main" id="{391EB083-82D3-9323-0242-85598B7322B4}"/>
              </a:ext>
            </a:extLst>
          </p:cNvPr>
          <p:cNvSpPr txBox="1"/>
          <p:nvPr/>
        </p:nvSpPr>
        <p:spPr>
          <a:xfrm>
            <a:off x="3389325" y="4198119"/>
            <a:ext cx="1522880" cy="246221"/>
          </a:xfrm>
          <a:prstGeom prst="rect">
            <a:avLst/>
          </a:prstGeom>
          <a:noFill/>
        </p:spPr>
        <p:txBody>
          <a:bodyPr wrap="square" rtlCol="0">
            <a:spAutoFit/>
          </a:bodyPr>
          <a:lstStyle/>
          <a:p>
            <a:r>
              <a:rPr lang="tr-TR" sz="1000" dirty="0">
                <a:solidFill>
                  <a:schemeClr val="bg1">
                    <a:lumMod val="65000"/>
                  </a:schemeClr>
                </a:solidFill>
              </a:rPr>
              <a:t>Konya, </a:t>
            </a:r>
            <a:r>
              <a:rPr lang="tr-TR" sz="1000" dirty="0" err="1">
                <a:solidFill>
                  <a:schemeClr val="bg1">
                    <a:lumMod val="65000"/>
                  </a:schemeClr>
                </a:solidFill>
              </a:rPr>
              <a:t>Turkey</a:t>
            </a:r>
            <a:endParaRPr lang="en-US" sz="1000" dirty="0">
              <a:solidFill>
                <a:schemeClr val="bg1">
                  <a:lumMod val="65000"/>
                </a:schemeClr>
              </a:solidFill>
            </a:endParaRPr>
          </a:p>
        </p:txBody>
      </p:sp>
      <p:sp>
        <p:nvSpPr>
          <p:cNvPr id="10" name="Metin kutusu 9">
            <a:extLst>
              <a:ext uri="{FF2B5EF4-FFF2-40B4-BE49-F238E27FC236}">
                <a16:creationId xmlns:a16="http://schemas.microsoft.com/office/drawing/2014/main" id="{99EB3AB3-6BBE-A857-70BE-2318450D2A2E}"/>
              </a:ext>
            </a:extLst>
          </p:cNvPr>
          <p:cNvSpPr txBox="1"/>
          <p:nvPr/>
        </p:nvSpPr>
        <p:spPr>
          <a:xfrm>
            <a:off x="3260227" y="4482099"/>
            <a:ext cx="3379482" cy="861774"/>
          </a:xfrm>
          <a:prstGeom prst="rect">
            <a:avLst/>
          </a:prstGeom>
          <a:noFill/>
        </p:spPr>
        <p:txBody>
          <a:bodyPr wrap="square" rtlCol="0">
            <a:spAutoFit/>
          </a:bodyPr>
          <a:lstStyle/>
          <a:p>
            <a:pPr marL="171450" indent="-171450">
              <a:buFont typeface="Arial" panose="020B0604020202020204" pitchFamily="34" charset="0"/>
              <a:buChar char="•"/>
            </a:pPr>
            <a:r>
              <a:rPr lang="tr-TR" sz="1000" dirty="0"/>
              <a:t>TEKNOFEST Milli Yerli Sancak Topluluğu Roket Takımı'nda yer almaktayım. Bu takımda roketin mekanik aksamları, kurtarma sistemi, faydalı yük ve birçok başka aksamın tasarımı ile imalatında görev alıyorum. Projemiz hâlâ devam etmekte olup üretim aşamasındadır.</a:t>
            </a:r>
          </a:p>
        </p:txBody>
      </p:sp>
    </p:spTree>
    <p:extLst>
      <p:ext uri="{BB962C8B-B14F-4D97-AF65-F5344CB8AC3E}">
        <p14:creationId xmlns:p14="http://schemas.microsoft.com/office/powerpoint/2010/main" val="32489951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2509</TotalTime>
  <Words>271</Words>
  <Application>Microsoft Office PowerPoint</Application>
  <PresentationFormat>A4 Kağıt (210x297 mm)</PresentationFormat>
  <Paragraphs>58</Paragraphs>
  <Slides>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Calibri Light</vt:lpstr>
      <vt:lpstr>Office Teması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Enis Altıok (AKS-İnsan Kaynakları, Satın Alma ve İdari İşler)</dc:creator>
  <cp:keywords>HİZMETE ÖZEL, KVKK - Yok</cp:keywords>
  <cp:lastModifiedBy>G4568</cp:lastModifiedBy>
  <cp:revision>57</cp:revision>
  <dcterms:created xsi:type="dcterms:W3CDTF">2020-02-20T09:50:48Z</dcterms:created>
  <dcterms:modified xsi:type="dcterms:W3CDTF">2025-01-04T14:30:17Z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78067eb4-f009-480c-8f37-f54c118b0888</vt:lpwstr>
  </property>
  <property fmtid="{D5CDD505-2E9C-101B-9397-08002B2CF9AE}" pid="3" name="KVKK">
    <vt:lpwstr>KY-6f760816</vt:lpwstr>
  </property>
  <property fmtid="{D5CDD505-2E9C-101B-9397-08002B2CF9AE}" pid="4" name="Classification">
    <vt:lpwstr>Ho-4f26606f</vt:lpwstr>
  </property>
</Properties>
</file>