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</p:sldIdLst>
  <p:sldSz cx="6858000" cy="9906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8497B0"/>
    <a:srgbClr val="2F4050"/>
    <a:srgbClr val="2F426B"/>
    <a:srgbClr val="2B435D"/>
    <a:srgbClr val="016350"/>
    <a:srgbClr val="FB6205"/>
    <a:srgbClr val="E259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0037A8-FC27-4C86-A789-377E8D2961FD}" v="7" dt="2025-02-25T11:05:08.7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3" autoAdjust="0"/>
    <p:restoredTop sz="94660"/>
  </p:normalViewPr>
  <p:slideViewPr>
    <p:cSldViewPr snapToGrid="0">
      <p:cViewPr>
        <p:scale>
          <a:sx n="125" d="100"/>
          <a:sy n="125" d="100"/>
        </p:scale>
        <p:origin x="1962" y="-22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ziz Doğan" userId="95e65f10a10e39df" providerId="LiveId" clId="{460037A8-FC27-4C86-A789-377E8D2961FD}"/>
    <pc:docChg chg="undo custSel modSld">
      <pc:chgData name="Aziz Doğan" userId="95e65f10a10e39df" providerId="LiveId" clId="{460037A8-FC27-4C86-A789-377E8D2961FD}" dt="2025-02-25T11:05:29.837" v="1541" actId="1076"/>
      <pc:docMkLst>
        <pc:docMk/>
      </pc:docMkLst>
      <pc:sldChg chg="addSp delSp modSp mod">
        <pc:chgData name="Aziz Doğan" userId="95e65f10a10e39df" providerId="LiveId" clId="{460037A8-FC27-4C86-A789-377E8D2961FD}" dt="2024-09-20T09:09:44.038" v="1513" actId="1076"/>
        <pc:sldMkLst>
          <pc:docMk/>
          <pc:sldMk cId="3248995136" sldId="257"/>
        </pc:sldMkLst>
      </pc:sldChg>
      <pc:sldChg chg="addSp delSp modSp mod">
        <pc:chgData name="Aziz Doğan" userId="95e65f10a10e39df" providerId="LiveId" clId="{460037A8-FC27-4C86-A789-377E8D2961FD}" dt="2025-02-25T11:05:29.837" v="1541" actId="1076"/>
        <pc:sldMkLst>
          <pc:docMk/>
          <pc:sldMk cId="1053318709" sldId="262"/>
        </pc:sldMkLst>
        <pc:spChg chg="mod">
          <ac:chgData name="Aziz Doğan" userId="95e65f10a10e39df" providerId="LiveId" clId="{460037A8-FC27-4C86-A789-377E8D2961FD}" dt="2025-02-25T11:02:15.556" v="1531" actId="1076"/>
          <ac:spMkLst>
            <pc:docMk/>
            <pc:sldMk cId="1053318709" sldId="262"/>
            <ac:spMk id="4" creationId="{D1F6B8AF-E7F9-CD85-6143-8A293A2B0D7A}"/>
          </ac:spMkLst>
        </pc:spChg>
        <pc:spChg chg="mod">
          <ac:chgData name="Aziz Doğan" userId="95e65f10a10e39df" providerId="LiveId" clId="{460037A8-FC27-4C86-A789-377E8D2961FD}" dt="2025-02-25T11:01:43.939" v="1528" actId="1076"/>
          <ac:spMkLst>
            <pc:docMk/>
            <pc:sldMk cId="1053318709" sldId="262"/>
            <ac:spMk id="6" creationId="{49C5D59B-3BD6-9EAA-7127-15EE8BB4AA0C}"/>
          </ac:spMkLst>
        </pc:spChg>
        <pc:spChg chg="mod">
          <ac:chgData name="Aziz Doğan" userId="95e65f10a10e39df" providerId="LiveId" clId="{460037A8-FC27-4C86-A789-377E8D2961FD}" dt="2025-02-25T11:01:43.939" v="1528" actId="1076"/>
          <ac:spMkLst>
            <pc:docMk/>
            <pc:sldMk cId="1053318709" sldId="262"/>
            <ac:spMk id="16" creationId="{37D10DB5-F3FE-6D69-8661-86079AC5435F}"/>
          </ac:spMkLst>
        </pc:spChg>
        <pc:spChg chg="mod">
          <ac:chgData name="Aziz Doğan" userId="95e65f10a10e39df" providerId="LiveId" clId="{460037A8-FC27-4C86-A789-377E8D2961FD}" dt="2025-02-25T11:01:43.939" v="1528" actId="1076"/>
          <ac:spMkLst>
            <pc:docMk/>
            <pc:sldMk cId="1053318709" sldId="262"/>
            <ac:spMk id="17" creationId="{A527304F-C969-1C0C-4DA7-5B6FEB9D3929}"/>
          </ac:spMkLst>
        </pc:spChg>
        <pc:spChg chg="mod">
          <ac:chgData name="Aziz Doğan" userId="95e65f10a10e39df" providerId="LiveId" clId="{460037A8-FC27-4C86-A789-377E8D2961FD}" dt="2025-02-25T11:02:07.803" v="1530" actId="1076"/>
          <ac:spMkLst>
            <pc:docMk/>
            <pc:sldMk cId="1053318709" sldId="262"/>
            <ac:spMk id="18" creationId="{13AC57B8-CD1F-9EC1-FF00-4922015D1CD4}"/>
          </ac:spMkLst>
        </pc:spChg>
        <pc:spChg chg="mod">
          <ac:chgData name="Aziz Doğan" userId="95e65f10a10e39df" providerId="LiveId" clId="{460037A8-FC27-4C86-A789-377E8D2961FD}" dt="2025-02-25T11:01:43.939" v="1528" actId="1076"/>
          <ac:spMkLst>
            <pc:docMk/>
            <pc:sldMk cId="1053318709" sldId="262"/>
            <ac:spMk id="19" creationId="{5BE9A5B1-D35A-3974-2244-E4ACD92A9E79}"/>
          </ac:spMkLst>
        </pc:spChg>
        <pc:spChg chg="mod">
          <ac:chgData name="Aziz Doğan" userId="95e65f10a10e39df" providerId="LiveId" clId="{460037A8-FC27-4C86-A789-377E8D2961FD}" dt="2025-02-25T11:01:43.939" v="1528" actId="1076"/>
          <ac:spMkLst>
            <pc:docMk/>
            <pc:sldMk cId="1053318709" sldId="262"/>
            <ac:spMk id="20" creationId="{697EBADF-6037-E3C7-B4D8-8F5F14A6AE9D}"/>
          </ac:spMkLst>
        </pc:spChg>
        <pc:spChg chg="mod">
          <ac:chgData name="Aziz Doğan" userId="95e65f10a10e39df" providerId="LiveId" clId="{460037A8-FC27-4C86-A789-377E8D2961FD}" dt="2025-02-25T11:01:43.939" v="1528" actId="1076"/>
          <ac:spMkLst>
            <pc:docMk/>
            <pc:sldMk cId="1053318709" sldId="262"/>
            <ac:spMk id="21" creationId="{6A7A686C-5F55-ABDC-4E0F-AA2328E1C986}"/>
          </ac:spMkLst>
        </pc:spChg>
        <pc:spChg chg="mod">
          <ac:chgData name="Aziz Doğan" userId="95e65f10a10e39df" providerId="LiveId" clId="{460037A8-FC27-4C86-A789-377E8D2961FD}" dt="2025-02-25T11:03:04.743" v="1536" actId="1076"/>
          <ac:spMkLst>
            <pc:docMk/>
            <pc:sldMk cId="1053318709" sldId="262"/>
            <ac:spMk id="22" creationId="{262B6847-D587-6849-6FBE-91FF0875EFCE}"/>
          </ac:spMkLst>
        </pc:spChg>
        <pc:spChg chg="mod">
          <ac:chgData name="Aziz Doğan" userId="95e65f10a10e39df" providerId="LiveId" clId="{460037A8-FC27-4C86-A789-377E8D2961FD}" dt="2025-02-25T11:03:04.743" v="1536" actId="1076"/>
          <ac:spMkLst>
            <pc:docMk/>
            <pc:sldMk cId="1053318709" sldId="262"/>
            <ac:spMk id="23" creationId="{C5BEBE69-078D-2F40-25ED-3298806F65F2}"/>
          </ac:spMkLst>
        </pc:spChg>
        <pc:spChg chg="mod">
          <ac:chgData name="Aziz Doğan" userId="95e65f10a10e39df" providerId="LiveId" clId="{460037A8-FC27-4C86-A789-377E8D2961FD}" dt="2025-02-25T11:03:04.743" v="1536" actId="1076"/>
          <ac:spMkLst>
            <pc:docMk/>
            <pc:sldMk cId="1053318709" sldId="262"/>
            <ac:spMk id="24" creationId="{CC5AE5B7-55D2-14F9-2C8F-379A16889708}"/>
          </ac:spMkLst>
        </pc:spChg>
        <pc:spChg chg="del">
          <ac:chgData name="Aziz Doğan" userId="95e65f10a10e39df" providerId="LiveId" clId="{460037A8-FC27-4C86-A789-377E8D2961FD}" dt="2025-02-25T11:00:28.723" v="1521" actId="478"/>
          <ac:spMkLst>
            <pc:docMk/>
            <pc:sldMk cId="1053318709" sldId="262"/>
            <ac:spMk id="25" creationId="{08A4051F-8DA0-6C4F-0D5F-0B74901082C8}"/>
          </ac:spMkLst>
        </pc:spChg>
        <pc:spChg chg="del">
          <ac:chgData name="Aziz Doğan" userId="95e65f10a10e39df" providerId="LiveId" clId="{460037A8-FC27-4C86-A789-377E8D2961FD}" dt="2025-02-25T11:00:31.442" v="1523" actId="478"/>
          <ac:spMkLst>
            <pc:docMk/>
            <pc:sldMk cId="1053318709" sldId="262"/>
            <ac:spMk id="26" creationId="{2C24C91A-4728-57AD-3B48-D866C49A245C}"/>
          </ac:spMkLst>
        </pc:spChg>
        <pc:spChg chg="del">
          <ac:chgData name="Aziz Doğan" userId="95e65f10a10e39df" providerId="LiveId" clId="{460037A8-FC27-4C86-A789-377E8D2961FD}" dt="2025-02-25T11:00:29.890" v="1522" actId="478"/>
          <ac:spMkLst>
            <pc:docMk/>
            <pc:sldMk cId="1053318709" sldId="262"/>
            <ac:spMk id="27" creationId="{C4337CB4-5B9C-01A1-A847-017022E9241F}"/>
          </ac:spMkLst>
        </pc:spChg>
        <pc:spChg chg="mod">
          <ac:chgData name="Aziz Doğan" userId="95e65f10a10e39df" providerId="LiveId" clId="{460037A8-FC27-4C86-A789-377E8D2961FD}" dt="2025-02-25T11:00:56.839" v="1526" actId="1076"/>
          <ac:spMkLst>
            <pc:docMk/>
            <pc:sldMk cId="1053318709" sldId="262"/>
            <ac:spMk id="28" creationId="{8A58C2E4-9F1B-5E05-A1AF-AA25C9750DA5}"/>
          </ac:spMkLst>
        </pc:spChg>
        <pc:spChg chg="mod">
          <ac:chgData name="Aziz Doğan" userId="95e65f10a10e39df" providerId="LiveId" clId="{460037A8-FC27-4C86-A789-377E8D2961FD}" dt="2025-02-25T11:00:56.839" v="1526" actId="1076"/>
          <ac:spMkLst>
            <pc:docMk/>
            <pc:sldMk cId="1053318709" sldId="262"/>
            <ac:spMk id="29" creationId="{C1156367-CCB5-1CAD-EF41-A075A1E40E03}"/>
          </ac:spMkLst>
        </pc:spChg>
        <pc:spChg chg="mod">
          <ac:chgData name="Aziz Doğan" userId="95e65f10a10e39df" providerId="LiveId" clId="{460037A8-FC27-4C86-A789-377E8D2961FD}" dt="2025-02-25T11:00:56.839" v="1526" actId="1076"/>
          <ac:spMkLst>
            <pc:docMk/>
            <pc:sldMk cId="1053318709" sldId="262"/>
            <ac:spMk id="30" creationId="{5069EE51-C44E-6B3B-903E-B1667B33B55F}"/>
          </ac:spMkLst>
        </pc:spChg>
        <pc:spChg chg="mod">
          <ac:chgData name="Aziz Doğan" userId="95e65f10a10e39df" providerId="LiveId" clId="{460037A8-FC27-4C86-A789-377E8D2961FD}" dt="2025-02-25T11:00:56.839" v="1526" actId="1076"/>
          <ac:spMkLst>
            <pc:docMk/>
            <pc:sldMk cId="1053318709" sldId="262"/>
            <ac:spMk id="31" creationId="{0A8DA002-224E-5126-1C47-B9A3148E90D3}"/>
          </ac:spMkLst>
        </pc:spChg>
        <pc:spChg chg="mod">
          <ac:chgData name="Aziz Doğan" userId="95e65f10a10e39df" providerId="LiveId" clId="{460037A8-FC27-4C86-A789-377E8D2961FD}" dt="2025-02-25T11:00:56.839" v="1526" actId="1076"/>
          <ac:spMkLst>
            <pc:docMk/>
            <pc:sldMk cId="1053318709" sldId="262"/>
            <ac:spMk id="32" creationId="{20C1D406-3F23-FFCC-5B0F-BFAAC5EFDDDF}"/>
          </ac:spMkLst>
        </pc:spChg>
        <pc:spChg chg="mod">
          <ac:chgData name="Aziz Doğan" userId="95e65f10a10e39df" providerId="LiveId" clId="{460037A8-FC27-4C86-A789-377E8D2961FD}" dt="2025-02-25T11:00:56.839" v="1526" actId="1076"/>
          <ac:spMkLst>
            <pc:docMk/>
            <pc:sldMk cId="1053318709" sldId="262"/>
            <ac:spMk id="46" creationId="{8C512362-6517-B8D0-4F0D-CF0DAB76F929}"/>
          </ac:spMkLst>
        </pc:spChg>
        <pc:spChg chg="mod">
          <ac:chgData name="Aziz Doğan" userId="95e65f10a10e39df" providerId="LiveId" clId="{460037A8-FC27-4C86-A789-377E8D2961FD}" dt="2025-02-25T11:01:43.939" v="1528" actId="1076"/>
          <ac:spMkLst>
            <pc:docMk/>
            <pc:sldMk cId="1053318709" sldId="262"/>
            <ac:spMk id="47" creationId="{49F96805-B375-4517-BC28-840ADCC347D3}"/>
          </ac:spMkLst>
        </pc:spChg>
        <pc:spChg chg="mod">
          <ac:chgData name="Aziz Doğan" userId="95e65f10a10e39df" providerId="LiveId" clId="{460037A8-FC27-4C86-A789-377E8D2961FD}" dt="2025-02-25T11:01:43.939" v="1528" actId="1076"/>
          <ac:spMkLst>
            <pc:docMk/>
            <pc:sldMk cId="1053318709" sldId="262"/>
            <ac:spMk id="48" creationId="{2C0B8084-9533-48D6-BA0A-EFD7F29AC60E}"/>
          </ac:spMkLst>
        </pc:spChg>
        <pc:spChg chg="add mod">
          <ac:chgData name="Aziz Doğan" userId="95e65f10a10e39df" providerId="LiveId" clId="{460037A8-FC27-4C86-A789-377E8D2961FD}" dt="2025-02-25T11:05:01.784" v="1538" actId="571"/>
          <ac:spMkLst>
            <pc:docMk/>
            <pc:sldMk cId="1053318709" sldId="262"/>
            <ac:spMk id="54" creationId="{6B78AB4E-7AD2-A879-ACFE-1BEE6F398211}"/>
          </ac:spMkLst>
        </pc:spChg>
        <pc:spChg chg="add mod">
          <ac:chgData name="Aziz Doğan" userId="95e65f10a10e39df" providerId="LiveId" clId="{460037A8-FC27-4C86-A789-377E8D2961FD}" dt="2025-02-25T11:05:29.837" v="1541" actId="1076"/>
          <ac:spMkLst>
            <pc:docMk/>
            <pc:sldMk cId="1053318709" sldId="262"/>
            <ac:spMk id="55" creationId="{21E87B75-27CA-2246-8940-04B656C614D0}"/>
          </ac:spMkLst>
        </pc:spChg>
        <pc:spChg chg="add mod">
          <ac:chgData name="Aziz Doğan" userId="95e65f10a10e39df" providerId="LiveId" clId="{460037A8-FC27-4C86-A789-377E8D2961FD}" dt="2025-02-25T11:05:29.837" v="1541" actId="1076"/>
          <ac:spMkLst>
            <pc:docMk/>
            <pc:sldMk cId="1053318709" sldId="262"/>
            <ac:spMk id="57" creationId="{29621D3C-73EA-0371-C195-E59833FA6CFC}"/>
          </ac:spMkLst>
        </pc:spChg>
        <pc:spChg chg="add mod">
          <ac:chgData name="Aziz Doğan" userId="95e65f10a10e39df" providerId="LiveId" clId="{460037A8-FC27-4C86-A789-377E8D2961FD}" dt="2025-02-25T11:05:29.837" v="1541" actId="1076"/>
          <ac:spMkLst>
            <pc:docMk/>
            <pc:sldMk cId="1053318709" sldId="262"/>
            <ac:spMk id="58" creationId="{99F10044-63AB-27C3-A286-D207D4AEDEAE}"/>
          </ac:spMkLst>
        </pc:spChg>
        <pc:cxnChg chg="mod">
          <ac:chgData name="Aziz Doğan" userId="95e65f10a10e39df" providerId="LiveId" clId="{460037A8-FC27-4C86-A789-377E8D2961FD}" dt="2025-02-25T11:02:45.105" v="1535" actId="1076"/>
          <ac:cxnSpMkLst>
            <pc:docMk/>
            <pc:sldMk cId="1053318709" sldId="262"/>
            <ac:cxnSpMk id="3" creationId="{6A129761-523A-D5D2-E6DA-198DFDFF36BD}"/>
          </ac:cxnSpMkLst>
        </pc:cxnChg>
        <pc:cxnChg chg="mod">
          <ac:chgData name="Aziz Doğan" userId="95e65f10a10e39df" providerId="LiveId" clId="{460037A8-FC27-4C86-A789-377E8D2961FD}" dt="2025-02-25T11:02:15.556" v="1531" actId="1076"/>
          <ac:cxnSpMkLst>
            <pc:docMk/>
            <pc:sldMk cId="1053318709" sldId="262"/>
            <ac:cxnSpMk id="34" creationId="{297E00C8-5C16-47A1-922B-DF53FEB92F47}"/>
          </ac:cxnSpMkLst>
        </pc:cxnChg>
      </pc:sldChg>
    </pc:docChg>
  </pc:docChgLst>
  <pc:docChgLst>
    <pc:chgData name="Aziz Doğan" userId="95e65f10a10e39df" providerId="LiveId" clId="{8DC04406-4963-4AD4-8F24-D3BF1D4B4A76}"/>
    <pc:docChg chg="undo custSel modSld">
      <pc:chgData name="Aziz Doğan" userId="95e65f10a10e39df" providerId="LiveId" clId="{8DC04406-4963-4AD4-8F24-D3BF1D4B4A76}" dt="2024-05-28T07:04:39.002" v="287" actId="20577"/>
      <pc:docMkLst>
        <pc:docMk/>
      </pc:docMkLst>
      <pc:sldChg chg="addSp delSp modSp mod delAnim">
        <pc:chgData name="Aziz Doğan" userId="95e65f10a10e39df" providerId="LiveId" clId="{8DC04406-4963-4AD4-8F24-D3BF1D4B4A76}" dt="2024-05-28T07:04:29.290" v="281" actId="478"/>
        <pc:sldMkLst>
          <pc:docMk/>
          <pc:sldMk cId="3248995136" sldId="257"/>
        </pc:sldMkLst>
      </pc:sldChg>
      <pc:sldChg chg="modSp mod">
        <pc:chgData name="Aziz Doğan" userId="95e65f10a10e39df" providerId="LiveId" clId="{8DC04406-4963-4AD4-8F24-D3BF1D4B4A76}" dt="2024-05-28T07:04:39.002" v="287" actId="20577"/>
        <pc:sldMkLst>
          <pc:docMk/>
          <pc:sldMk cId="1053318709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4154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662"/>
            </a:lvl1pPr>
            <a:lvl2pPr marL="316520" indent="0" algn="ctr">
              <a:buNone/>
              <a:defRPr sz="1385"/>
            </a:lvl2pPr>
            <a:lvl3pPr marL="633039" indent="0" algn="ctr">
              <a:buNone/>
              <a:defRPr sz="1246"/>
            </a:lvl3pPr>
            <a:lvl4pPr marL="949559" indent="0" algn="ctr">
              <a:buNone/>
              <a:defRPr sz="1108"/>
            </a:lvl4pPr>
            <a:lvl5pPr marL="1266078" indent="0" algn="ctr">
              <a:buNone/>
              <a:defRPr sz="1108"/>
            </a:lvl5pPr>
            <a:lvl6pPr marL="1582598" indent="0" algn="ctr">
              <a:buNone/>
              <a:defRPr sz="1108"/>
            </a:lvl6pPr>
            <a:lvl7pPr marL="1899117" indent="0" algn="ctr">
              <a:buNone/>
              <a:defRPr sz="1108"/>
            </a:lvl7pPr>
            <a:lvl8pPr marL="2215637" indent="0" algn="ctr">
              <a:buNone/>
              <a:defRPr sz="1108"/>
            </a:lvl8pPr>
            <a:lvl9pPr marL="2532156" indent="0" algn="ctr">
              <a:buNone/>
              <a:defRPr sz="1108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25.02.2025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253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25.02.2025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208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87998" y="527403"/>
            <a:ext cx="1201043" cy="8394877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83084" y="527403"/>
            <a:ext cx="3519190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25.02.2025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62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25.02.2025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94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154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1pPr>
            <a:lvl2pPr marL="31652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2pPr>
            <a:lvl3pPr marL="633039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3pPr>
            <a:lvl4pPr marL="949559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4pPr>
            <a:lvl5pPr marL="126607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5pPr>
            <a:lvl6pPr marL="158259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6pPr>
            <a:lvl7pPr marL="189911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7pPr>
            <a:lvl8pPr marL="221563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8pPr>
            <a:lvl9pPr marL="2532156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25.02.2025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08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83084" y="2637014"/>
            <a:ext cx="2360116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828926" y="2637014"/>
            <a:ext cx="2360116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25.02.2025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696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25.02.2025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611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25.02.2025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65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25.02.2025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7037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25.02.2025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14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25.02.2025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267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A8309-B5F8-4317-B707-FBE6E583C88F}" type="datetimeFigureOut">
              <a:rPr lang="tr-TR" smtClean="0"/>
              <a:t>25.02.2025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51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 panose="020B0604020202020204" pitchFamily="34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Dikdörtgen 48"/>
          <p:cNvSpPr/>
          <p:nvPr/>
        </p:nvSpPr>
        <p:spPr>
          <a:xfrm>
            <a:off x="-11589" y="-206083"/>
            <a:ext cx="1953861" cy="990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51" name="Metin kutusu 50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498507" y="2300720"/>
            <a:ext cx="16593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42azizdogan@gmail.com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2" name="Metin kutusu 51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499155" y="1557236"/>
            <a:ext cx="13110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ADRES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53" name="Freeform 101"/>
          <p:cNvSpPr>
            <a:spLocks noChangeAspect="1" noEditPoints="1"/>
          </p:cNvSpPr>
          <p:nvPr/>
        </p:nvSpPr>
        <p:spPr bwMode="auto">
          <a:xfrm>
            <a:off x="360946" y="1644957"/>
            <a:ext cx="108000" cy="173690"/>
          </a:xfrm>
          <a:custGeom>
            <a:avLst/>
            <a:gdLst>
              <a:gd name="T0" fmla="*/ 41 w 82"/>
              <a:gd name="T1" fmla="*/ 65 h 132"/>
              <a:gd name="T2" fmla="*/ 18 w 82"/>
              <a:gd name="T3" fmla="*/ 42 h 132"/>
              <a:gd name="T4" fmla="*/ 41 w 82"/>
              <a:gd name="T5" fmla="*/ 18 h 132"/>
              <a:gd name="T6" fmla="*/ 65 w 82"/>
              <a:gd name="T7" fmla="*/ 42 h 132"/>
              <a:gd name="T8" fmla="*/ 41 w 82"/>
              <a:gd name="T9" fmla="*/ 65 h 132"/>
              <a:gd name="T10" fmla="*/ 41 w 82"/>
              <a:gd name="T11" fmla="*/ 0 h 132"/>
              <a:gd name="T12" fmla="*/ 0 w 82"/>
              <a:gd name="T13" fmla="*/ 41 h 132"/>
              <a:gd name="T14" fmla="*/ 41 w 82"/>
              <a:gd name="T15" fmla="*/ 132 h 132"/>
              <a:gd name="T16" fmla="*/ 82 w 82"/>
              <a:gd name="T17" fmla="*/ 41 h 132"/>
              <a:gd name="T18" fmla="*/ 41 w 82"/>
              <a:gd name="T19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2" h="132">
                <a:moveTo>
                  <a:pt x="41" y="65"/>
                </a:moveTo>
                <a:cubicBezTo>
                  <a:pt x="28" y="65"/>
                  <a:pt x="18" y="55"/>
                  <a:pt x="18" y="42"/>
                </a:cubicBezTo>
                <a:cubicBezTo>
                  <a:pt x="18" y="29"/>
                  <a:pt x="28" y="18"/>
                  <a:pt x="41" y="18"/>
                </a:cubicBezTo>
                <a:cubicBezTo>
                  <a:pt x="54" y="18"/>
                  <a:pt x="65" y="29"/>
                  <a:pt x="65" y="42"/>
                </a:cubicBezTo>
                <a:cubicBezTo>
                  <a:pt x="65" y="55"/>
                  <a:pt x="54" y="65"/>
                  <a:pt x="41" y="65"/>
                </a:cubicBezTo>
                <a:close/>
                <a:moveTo>
                  <a:pt x="41" y="0"/>
                </a:moveTo>
                <a:cubicBezTo>
                  <a:pt x="19" y="0"/>
                  <a:pt x="0" y="19"/>
                  <a:pt x="0" y="41"/>
                </a:cubicBezTo>
                <a:cubicBezTo>
                  <a:pt x="0" y="81"/>
                  <a:pt x="41" y="132"/>
                  <a:pt x="41" y="132"/>
                </a:cubicBezTo>
                <a:cubicBezTo>
                  <a:pt x="41" y="132"/>
                  <a:pt x="82" y="81"/>
                  <a:pt x="82" y="41"/>
                </a:cubicBezTo>
                <a:cubicBezTo>
                  <a:pt x="82" y="19"/>
                  <a:pt x="64" y="0"/>
                  <a:pt x="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220"/>
          <p:cNvSpPr>
            <a:spLocks noChangeAspect="1"/>
          </p:cNvSpPr>
          <p:nvPr/>
        </p:nvSpPr>
        <p:spPr bwMode="auto">
          <a:xfrm>
            <a:off x="347532" y="1918508"/>
            <a:ext cx="144000" cy="143211"/>
          </a:xfrm>
          <a:custGeom>
            <a:avLst/>
            <a:gdLst>
              <a:gd name="T0" fmla="*/ 89 w 154"/>
              <a:gd name="T1" fmla="*/ 89 h 153"/>
              <a:gd name="T2" fmla="*/ 54 w 154"/>
              <a:gd name="T3" fmla="*/ 109 h 153"/>
              <a:gd name="T4" fmla="*/ 20 w 154"/>
              <a:gd name="T5" fmla="*/ 108 h 153"/>
              <a:gd name="T6" fmla="*/ 24 w 154"/>
              <a:gd name="T7" fmla="*/ 143 h 153"/>
              <a:gd name="T8" fmla="*/ 108 w 154"/>
              <a:gd name="T9" fmla="*/ 107 h 153"/>
              <a:gd name="T10" fmla="*/ 144 w 154"/>
              <a:gd name="T11" fmla="*/ 23 h 153"/>
              <a:gd name="T12" fmla="*/ 109 w 154"/>
              <a:gd name="T13" fmla="*/ 19 h 153"/>
              <a:gd name="T14" fmla="*/ 110 w 154"/>
              <a:gd name="T15" fmla="*/ 53 h 153"/>
              <a:gd name="T16" fmla="*/ 89 w 154"/>
              <a:gd name="T17" fmla="*/ 89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4" h="153">
                <a:moveTo>
                  <a:pt x="89" y="89"/>
                </a:moveTo>
                <a:cubicBezTo>
                  <a:pt x="76" y="102"/>
                  <a:pt x="60" y="115"/>
                  <a:pt x="54" y="109"/>
                </a:cubicBezTo>
                <a:cubicBezTo>
                  <a:pt x="45" y="100"/>
                  <a:pt x="40" y="92"/>
                  <a:pt x="20" y="108"/>
                </a:cubicBezTo>
                <a:cubicBezTo>
                  <a:pt x="0" y="124"/>
                  <a:pt x="16" y="134"/>
                  <a:pt x="24" y="143"/>
                </a:cubicBezTo>
                <a:cubicBezTo>
                  <a:pt x="34" y="153"/>
                  <a:pt x="71" y="143"/>
                  <a:pt x="108" y="107"/>
                </a:cubicBezTo>
                <a:cubicBezTo>
                  <a:pt x="144" y="70"/>
                  <a:pt x="154" y="33"/>
                  <a:pt x="144" y="23"/>
                </a:cubicBezTo>
                <a:cubicBezTo>
                  <a:pt x="135" y="15"/>
                  <a:pt x="125" y="0"/>
                  <a:pt x="109" y="19"/>
                </a:cubicBezTo>
                <a:cubicBezTo>
                  <a:pt x="93" y="39"/>
                  <a:pt x="101" y="44"/>
                  <a:pt x="110" y="53"/>
                </a:cubicBezTo>
                <a:cubicBezTo>
                  <a:pt x="116" y="59"/>
                  <a:pt x="103" y="75"/>
                  <a:pt x="89" y="89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Metin kutusu 54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03741" y="1843700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TELEFON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56" name="Freeform 221"/>
          <p:cNvSpPr>
            <a:spLocks noChangeAspect="1" noEditPoints="1"/>
          </p:cNvSpPr>
          <p:nvPr/>
        </p:nvSpPr>
        <p:spPr bwMode="auto">
          <a:xfrm>
            <a:off x="344150" y="2220568"/>
            <a:ext cx="144000" cy="89766"/>
          </a:xfrm>
          <a:custGeom>
            <a:avLst/>
            <a:gdLst>
              <a:gd name="T0" fmla="*/ 125 w 130"/>
              <a:gd name="T1" fmla="*/ 21 h 81"/>
              <a:gd name="T2" fmla="*/ 71 w 130"/>
              <a:gd name="T3" fmla="*/ 49 h 81"/>
              <a:gd name="T4" fmla="*/ 65 w 130"/>
              <a:gd name="T5" fmla="*/ 51 h 81"/>
              <a:gd name="T6" fmla="*/ 59 w 130"/>
              <a:gd name="T7" fmla="*/ 49 h 81"/>
              <a:gd name="T8" fmla="*/ 5 w 130"/>
              <a:gd name="T9" fmla="*/ 21 h 81"/>
              <a:gd name="T10" fmla="*/ 2 w 130"/>
              <a:gd name="T11" fmla="*/ 23 h 81"/>
              <a:gd name="T12" fmla="*/ 2 w 130"/>
              <a:gd name="T13" fmla="*/ 74 h 81"/>
              <a:gd name="T14" fmla="*/ 9 w 130"/>
              <a:gd name="T15" fmla="*/ 81 h 81"/>
              <a:gd name="T16" fmla="*/ 121 w 130"/>
              <a:gd name="T17" fmla="*/ 81 h 81"/>
              <a:gd name="T18" fmla="*/ 128 w 130"/>
              <a:gd name="T19" fmla="*/ 74 h 81"/>
              <a:gd name="T20" fmla="*/ 128 w 130"/>
              <a:gd name="T21" fmla="*/ 23 h 81"/>
              <a:gd name="T22" fmla="*/ 125 w 130"/>
              <a:gd name="T23" fmla="*/ 21 h 81"/>
              <a:gd name="T24" fmla="*/ 6 w 130"/>
              <a:gd name="T25" fmla="*/ 7 h 81"/>
              <a:gd name="T26" fmla="*/ 59 w 130"/>
              <a:gd name="T27" fmla="*/ 35 h 81"/>
              <a:gd name="T28" fmla="*/ 65 w 130"/>
              <a:gd name="T29" fmla="*/ 37 h 81"/>
              <a:gd name="T30" fmla="*/ 71 w 130"/>
              <a:gd name="T31" fmla="*/ 35 h 81"/>
              <a:gd name="T32" fmla="*/ 124 w 130"/>
              <a:gd name="T33" fmla="*/ 7 h 81"/>
              <a:gd name="T34" fmla="*/ 124 w 130"/>
              <a:gd name="T35" fmla="*/ 0 h 81"/>
              <a:gd name="T36" fmla="*/ 6 w 130"/>
              <a:gd name="T37" fmla="*/ 0 h 81"/>
              <a:gd name="T38" fmla="*/ 6 w 130"/>
              <a:gd name="T39" fmla="*/ 7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0" h="81">
                <a:moveTo>
                  <a:pt x="125" y="21"/>
                </a:moveTo>
                <a:cubicBezTo>
                  <a:pt x="121" y="23"/>
                  <a:pt x="74" y="48"/>
                  <a:pt x="71" y="49"/>
                </a:cubicBezTo>
                <a:cubicBezTo>
                  <a:pt x="69" y="51"/>
                  <a:pt x="67" y="51"/>
                  <a:pt x="65" y="51"/>
                </a:cubicBezTo>
                <a:cubicBezTo>
                  <a:pt x="63" y="51"/>
                  <a:pt x="61" y="51"/>
                  <a:pt x="59" y="49"/>
                </a:cubicBezTo>
                <a:cubicBezTo>
                  <a:pt x="56" y="48"/>
                  <a:pt x="9" y="23"/>
                  <a:pt x="5" y="21"/>
                </a:cubicBezTo>
                <a:cubicBezTo>
                  <a:pt x="2" y="20"/>
                  <a:pt x="2" y="22"/>
                  <a:pt x="2" y="23"/>
                </a:cubicBezTo>
                <a:cubicBezTo>
                  <a:pt x="2" y="24"/>
                  <a:pt x="2" y="74"/>
                  <a:pt x="2" y="74"/>
                </a:cubicBezTo>
                <a:cubicBezTo>
                  <a:pt x="2" y="77"/>
                  <a:pt x="6" y="81"/>
                  <a:pt x="9" y="81"/>
                </a:cubicBezTo>
                <a:cubicBezTo>
                  <a:pt x="121" y="81"/>
                  <a:pt x="121" y="81"/>
                  <a:pt x="121" y="81"/>
                </a:cubicBezTo>
                <a:cubicBezTo>
                  <a:pt x="124" y="81"/>
                  <a:pt x="128" y="77"/>
                  <a:pt x="128" y="74"/>
                </a:cubicBezTo>
                <a:cubicBezTo>
                  <a:pt x="128" y="74"/>
                  <a:pt x="128" y="24"/>
                  <a:pt x="128" y="23"/>
                </a:cubicBezTo>
                <a:cubicBezTo>
                  <a:pt x="128" y="22"/>
                  <a:pt x="128" y="20"/>
                  <a:pt x="125" y="21"/>
                </a:cubicBezTo>
                <a:close/>
                <a:moveTo>
                  <a:pt x="6" y="7"/>
                </a:moveTo>
                <a:cubicBezTo>
                  <a:pt x="10" y="9"/>
                  <a:pt x="57" y="35"/>
                  <a:pt x="59" y="35"/>
                </a:cubicBezTo>
                <a:cubicBezTo>
                  <a:pt x="60" y="36"/>
                  <a:pt x="63" y="37"/>
                  <a:pt x="65" y="37"/>
                </a:cubicBezTo>
                <a:cubicBezTo>
                  <a:pt x="67" y="37"/>
                  <a:pt x="70" y="36"/>
                  <a:pt x="71" y="35"/>
                </a:cubicBezTo>
                <a:cubicBezTo>
                  <a:pt x="73" y="35"/>
                  <a:pt x="120" y="9"/>
                  <a:pt x="124" y="7"/>
                </a:cubicBezTo>
                <a:cubicBezTo>
                  <a:pt x="127" y="5"/>
                  <a:pt x="130" y="0"/>
                  <a:pt x="124" y="0"/>
                </a:cubicBezTo>
                <a:cubicBezTo>
                  <a:pt x="6" y="0"/>
                  <a:pt x="6" y="0"/>
                  <a:pt x="6" y="0"/>
                </a:cubicBezTo>
                <a:cubicBezTo>
                  <a:pt x="0" y="0"/>
                  <a:pt x="3" y="5"/>
                  <a:pt x="6" y="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Metin kutusu 56">
            <a:extLst>
              <a:ext uri="{FF2B5EF4-FFF2-40B4-BE49-F238E27FC236}">
                <a16:creationId xmlns:a16="http://schemas.microsoft.com/office/drawing/2014/main" id="{6B3126BC-122F-49FC-8D29-FB57EFB63282}"/>
              </a:ext>
            </a:extLst>
          </p:cNvPr>
          <p:cNvSpPr txBox="1"/>
          <p:nvPr/>
        </p:nvSpPr>
        <p:spPr>
          <a:xfrm>
            <a:off x="2058371" y="88164"/>
            <a:ext cx="47996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Aziz DOĞAN</a:t>
            </a:r>
            <a:endParaRPr lang="en-US" sz="44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GungsuhChe" panose="02030609000101010101" pitchFamily="49" charset="-127"/>
              <a:cs typeface="Calibri" panose="020F0502020204030204" pitchFamily="34" charset="0"/>
            </a:endParaRPr>
          </a:p>
        </p:txBody>
      </p:sp>
      <p:sp>
        <p:nvSpPr>
          <p:cNvPr id="58" name="Metin kutusu 57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080176" y="744882"/>
            <a:ext cx="4777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solidFill>
                  <a:srgbClr val="2F426B"/>
                </a:solidFill>
              </a:rPr>
              <a:t>Elektrik-Elektronik Mühendisi</a:t>
            </a:r>
            <a:endParaRPr lang="en-US" sz="1600" dirty="0">
              <a:solidFill>
                <a:srgbClr val="2F426B"/>
              </a:solidFill>
            </a:endParaRPr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2127332" y="1367135"/>
            <a:ext cx="288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1" name="Freeform 115"/>
          <p:cNvSpPr>
            <a:spLocks noChangeAspect="1" noEditPoints="1"/>
          </p:cNvSpPr>
          <p:nvPr/>
        </p:nvSpPr>
        <p:spPr bwMode="auto">
          <a:xfrm>
            <a:off x="2181332" y="1426985"/>
            <a:ext cx="180000" cy="151303"/>
          </a:xfrm>
          <a:custGeom>
            <a:avLst/>
            <a:gdLst>
              <a:gd name="T0" fmla="*/ 32 w 58"/>
              <a:gd name="T1" fmla="*/ 41 h 49"/>
              <a:gd name="T2" fmla="*/ 27 w 58"/>
              <a:gd name="T3" fmla="*/ 41 h 49"/>
              <a:gd name="T4" fmla="*/ 27 w 58"/>
              <a:gd name="T5" fmla="*/ 35 h 49"/>
              <a:gd name="T6" fmla="*/ 2 w 58"/>
              <a:gd name="T7" fmla="*/ 35 h 49"/>
              <a:gd name="T8" fmla="*/ 2 w 58"/>
              <a:gd name="T9" fmla="*/ 44 h 49"/>
              <a:gd name="T10" fmla="*/ 8 w 58"/>
              <a:gd name="T11" fmla="*/ 49 h 49"/>
              <a:gd name="T12" fmla="*/ 51 w 58"/>
              <a:gd name="T13" fmla="*/ 49 h 49"/>
              <a:gd name="T14" fmla="*/ 56 w 58"/>
              <a:gd name="T15" fmla="*/ 44 h 49"/>
              <a:gd name="T16" fmla="*/ 56 w 58"/>
              <a:gd name="T17" fmla="*/ 35 h 49"/>
              <a:gd name="T18" fmla="*/ 32 w 58"/>
              <a:gd name="T19" fmla="*/ 35 h 49"/>
              <a:gd name="T20" fmla="*/ 32 w 58"/>
              <a:gd name="T21" fmla="*/ 41 h 49"/>
              <a:gd name="T22" fmla="*/ 22 w 58"/>
              <a:gd name="T23" fmla="*/ 6 h 49"/>
              <a:gd name="T24" fmla="*/ 25 w 58"/>
              <a:gd name="T25" fmla="*/ 4 h 49"/>
              <a:gd name="T26" fmla="*/ 34 w 58"/>
              <a:gd name="T27" fmla="*/ 4 h 49"/>
              <a:gd name="T28" fmla="*/ 36 w 58"/>
              <a:gd name="T29" fmla="*/ 6 h 49"/>
              <a:gd name="T30" fmla="*/ 38 w 58"/>
              <a:gd name="T31" fmla="*/ 9 h 49"/>
              <a:gd name="T32" fmla="*/ 21 w 58"/>
              <a:gd name="T33" fmla="*/ 9 h 49"/>
              <a:gd name="T34" fmla="*/ 22 w 58"/>
              <a:gd name="T35" fmla="*/ 6 h 49"/>
              <a:gd name="T36" fmla="*/ 27 w 58"/>
              <a:gd name="T37" fmla="*/ 26 h 49"/>
              <a:gd name="T38" fmla="*/ 32 w 58"/>
              <a:gd name="T39" fmla="*/ 26 h 49"/>
              <a:gd name="T40" fmla="*/ 32 w 58"/>
              <a:gd name="T41" fmla="*/ 32 h 49"/>
              <a:gd name="T42" fmla="*/ 58 w 58"/>
              <a:gd name="T43" fmla="*/ 32 h 49"/>
              <a:gd name="T44" fmla="*/ 57 w 58"/>
              <a:gd name="T45" fmla="*/ 15 h 49"/>
              <a:gd name="T46" fmla="*/ 52 w 58"/>
              <a:gd name="T47" fmla="*/ 9 h 49"/>
              <a:gd name="T48" fmla="*/ 42 w 58"/>
              <a:gd name="T49" fmla="*/ 9 h 49"/>
              <a:gd name="T50" fmla="*/ 39 w 58"/>
              <a:gd name="T51" fmla="*/ 3 h 49"/>
              <a:gd name="T52" fmla="*/ 36 w 58"/>
              <a:gd name="T53" fmla="*/ 0 h 49"/>
              <a:gd name="T54" fmla="*/ 23 w 58"/>
              <a:gd name="T55" fmla="*/ 0 h 49"/>
              <a:gd name="T56" fmla="*/ 19 w 58"/>
              <a:gd name="T57" fmla="*/ 3 h 49"/>
              <a:gd name="T58" fmla="*/ 16 w 58"/>
              <a:gd name="T59" fmla="*/ 9 h 49"/>
              <a:gd name="T60" fmla="*/ 7 w 58"/>
              <a:gd name="T61" fmla="*/ 9 h 49"/>
              <a:gd name="T62" fmla="*/ 1 w 58"/>
              <a:gd name="T63" fmla="*/ 15 h 49"/>
              <a:gd name="T64" fmla="*/ 0 w 58"/>
              <a:gd name="T65" fmla="*/ 32 h 49"/>
              <a:gd name="T66" fmla="*/ 27 w 58"/>
              <a:gd name="T67" fmla="*/ 32 h 49"/>
              <a:gd name="T68" fmla="*/ 27 w 58"/>
              <a:gd name="T69" fmla="*/ 26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8" h="49">
                <a:moveTo>
                  <a:pt x="32" y="41"/>
                </a:moveTo>
                <a:cubicBezTo>
                  <a:pt x="27" y="41"/>
                  <a:pt x="27" y="41"/>
                  <a:pt x="27" y="41"/>
                </a:cubicBezTo>
                <a:cubicBezTo>
                  <a:pt x="27" y="35"/>
                  <a:pt x="27" y="35"/>
                  <a:pt x="27" y="35"/>
                </a:cubicBezTo>
                <a:cubicBezTo>
                  <a:pt x="2" y="35"/>
                  <a:pt x="2" y="35"/>
                  <a:pt x="2" y="35"/>
                </a:cubicBezTo>
                <a:cubicBezTo>
                  <a:pt x="2" y="35"/>
                  <a:pt x="2" y="40"/>
                  <a:pt x="2" y="44"/>
                </a:cubicBezTo>
                <a:cubicBezTo>
                  <a:pt x="3" y="46"/>
                  <a:pt x="3" y="49"/>
                  <a:pt x="8" y="49"/>
                </a:cubicBezTo>
                <a:cubicBezTo>
                  <a:pt x="51" y="49"/>
                  <a:pt x="51" y="49"/>
                  <a:pt x="51" y="49"/>
                </a:cubicBezTo>
                <a:cubicBezTo>
                  <a:pt x="55" y="49"/>
                  <a:pt x="56" y="46"/>
                  <a:pt x="56" y="44"/>
                </a:cubicBezTo>
                <a:cubicBezTo>
                  <a:pt x="56" y="40"/>
                  <a:pt x="56" y="35"/>
                  <a:pt x="56" y="35"/>
                </a:cubicBezTo>
                <a:cubicBezTo>
                  <a:pt x="32" y="35"/>
                  <a:pt x="32" y="35"/>
                  <a:pt x="32" y="35"/>
                </a:cubicBezTo>
                <a:lnTo>
                  <a:pt x="32" y="41"/>
                </a:lnTo>
                <a:close/>
                <a:moveTo>
                  <a:pt x="22" y="6"/>
                </a:moveTo>
                <a:cubicBezTo>
                  <a:pt x="23" y="5"/>
                  <a:pt x="23" y="4"/>
                  <a:pt x="25" y="4"/>
                </a:cubicBezTo>
                <a:cubicBezTo>
                  <a:pt x="34" y="4"/>
                  <a:pt x="34" y="4"/>
                  <a:pt x="34" y="4"/>
                </a:cubicBezTo>
                <a:cubicBezTo>
                  <a:pt x="35" y="4"/>
                  <a:pt x="35" y="5"/>
                  <a:pt x="36" y="6"/>
                </a:cubicBezTo>
                <a:cubicBezTo>
                  <a:pt x="36" y="6"/>
                  <a:pt x="37" y="8"/>
                  <a:pt x="38" y="9"/>
                </a:cubicBezTo>
                <a:cubicBezTo>
                  <a:pt x="21" y="9"/>
                  <a:pt x="21" y="9"/>
                  <a:pt x="21" y="9"/>
                </a:cubicBezTo>
                <a:cubicBezTo>
                  <a:pt x="22" y="8"/>
                  <a:pt x="22" y="6"/>
                  <a:pt x="22" y="6"/>
                </a:cubicBezTo>
                <a:close/>
                <a:moveTo>
                  <a:pt x="27" y="26"/>
                </a:moveTo>
                <a:cubicBezTo>
                  <a:pt x="32" y="26"/>
                  <a:pt x="32" y="26"/>
                  <a:pt x="32" y="26"/>
                </a:cubicBezTo>
                <a:cubicBezTo>
                  <a:pt x="32" y="32"/>
                  <a:pt x="32" y="32"/>
                  <a:pt x="32" y="32"/>
                </a:cubicBezTo>
                <a:cubicBezTo>
                  <a:pt x="58" y="32"/>
                  <a:pt x="58" y="32"/>
                  <a:pt x="58" y="32"/>
                </a:cubicBezTo>
                <a:cubicBezTo>
                  <a:pt x="58" y="32"/>
                  <a:pt x="57" y="19"/>
                  <a:pt x="57" y="15"/>
                </a:cubicBezTo>
                <a:cubicBezTo>
                  <a:pt x="57" y="11"/>
                  <a:pt x="56" y="9"/>
                  <a:pt x="52" y="9"/>
                </a:cubicBezTo>
                <a:cubicBezTo>
                  <a:pt x="42" y="9"/>
                  <a:pt x="42" y="9"/>
                  <a:pt x="42" y="9"/>
                </a:cubicBezTo>
                <a:cubicBezTo>
                  <a:pt x="41" y="6"/>
                  <a:pt x="39" y="3"/>
                  <a:pt x="39" y="3"/>
                </a:cubicBezTo>
                <a:cubicBezTo>
                  <a:pt x="38" y="1"/>
                  <a:pt x="38" y="0"/>
                  <a:pt x="36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1" y="0"/>
                  <a:pt x="20" y="1"/>
                  <a:pt x="19" y="3"/>
                </a:cubicBezTo>
                <a:cubicBezTo>
                  <a:pt x="19" y="3"/>
                  <a:pt x="17" y="6"/>
                  <a:pt x="16" y="9"/>
                </a:cubicBezTo>
                <a:cubicBezTo>
                  <a:pt x="7" y="9"/>
                  <a:pt x="7" y="9"/>
                  <a:pt x="7" y="9"/>
                </a:cubicBezTo>
                <a:cubicBezTo>
                  <a:pt x="3" y="9"/>
                  <a:pt x="1" y="11"/>
                  <a:pt x="1" y="15"/>
                </a:cubicBezTo>
                <a:cubicBezTo>
                  <a:pt x="1" y="19"/>
                  <a:pt x="0" y="32"/>
                  <a:pt x="0" y="32"/>
                </a:cubicBezTo>
                <a:cubicBezTo>
                  <a:pt x="27" y="32"/>
                  <a:pt x="27" y="32"/>
                  <a:pt x="27" y="32"/>
                </a:cubicBezTo>
                <a:lnTo>
                  <a:pt x="27" y="26"/>
                </a:lnTo>
                <a:close/>
              </a:path>
            </a:pathLst>
          </a:custGeom>
          <a:solidFill>
            <a:srgbClr val="2F4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2" name="Düz Bağlayıcı 91"/>
          <p:cNvCxnSpPr>
            <a:cxnSpLocks/>
            <a:stCxn id="112" idx="4"/>
            <a:endCxn id="202" idx="0"/>
          </p:cNvCxnSpPr>
          <p:nvPr/>
        </p:nvCxnSpPr>
        <p:spPr>
          <a:xfrm>
            <a:off x="2377263" y="1802713"/>
            <a:ext cx="5913" cy="5101985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Düz Bağlayıcı 92"/>
          <p:cNvCxnSpPr/>
          <p:nvPr/>
        </p:nvCxnSpPr>
        <p:spPr>
          <a:xfrm>
            <a:off x="343126" y="1593303"/>
            <a:ext cx="1610735" cy="1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Metin kutusu 94"/>
          <p:cNvSpPr txBox="1"/>
          <p:nvPr/>
        </p:nvSpPr>
        <p:spPr>
          <a:xfrm>
            <a:off x="261530" y="1303598"/>
            <a:ext cx="822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</a:rPr>
              <a:t>İLETİŞİM</a:t>
            </a:r>
          </a:p>
        </p:txBody>
      </p:sp>
      <p:cxnSp>
        <p:nvCxnSpPr>
          <p:cNvPr id="97" name="Düz Bağlayıcı 96"/>
          <p:cNvCxnSpPr/>
          <p:nvPr/>
        </p:nvCxnSpPr>
        <p:spPr>
          <a:xfrm>
            <a:off x="2463708" y="1594709"/>
            <a:ext cx="4176000" cy="0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Metin kutusu 98"/>
          <p:cNvSpPr txBox="1"/>
          <p:nvPr/>
        </p:nvSpPr>
        <p:spPr>
          <a:xfrm>
            <a:off x="2386952" y="1318301"/>
            <a:ext cx="11128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/>
              <a:t>İŞ DENEYİMİ</a:t>
            </a: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2329660" y="397953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2324799" y="472210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2329176" y="598092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2168410" y="7647597"/>
            <a:ext cx="288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13" name="Düz Bağlayıcı 112"/>
          <p:cNvCxnSpPr>
            <a:cxnSpLocks/>
            <a:stCxn id="211" idx="4"/>
            <a:endCxn id="125" idx="4"/>
          </p:cNvCxnSpPr>
          <p:nvPr/>
        </p:nvCxnSpPr>
        <p:spPr>
          <a:xfrm>
            <a:off x="2372304" y="8172033"/>
            <a:ext cx="0" cy="1496674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Düz Bağlayıcı 113"/>
          <p:cNvCxnSpPr/>
          <p:nvPr/>
        </p:nvCxnSpPr>
        <p:spPr>
          <a:xfrm>
            <a:off x="2504055" y="7868651"/>
            <a:ext cx="4176000" cy="0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Metin kutusu 114"/>
          <p:cNvSpPr txBox="1"/>
          <p:nvPr/>
        </p:nvSpPr>
        <p:spPr>
          <a:xfrm>
            <a:off x="2427299" y="7592243"/>
            <a:ext cx="725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/>
              <a:t>EĞİTİM</a:t>
            </a:r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2318304" y="862088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2318304" y="914041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2318304" y="956070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6" name="Metin kutusu 125"/>
          <p:cNvSpPr txBox="1"/>
          <p:nvPr/>
        </p:nvSpPr>
        <p:spPr>
          <a:xfrm>
            <a:off x="2504055" y="8556808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09.2018 – 06.2022</a:t>
            </a:r>
          </a:p>
        </p:txBody>
      </p:sp>
      <p:sp>
        <p:nvSpPr>
          <p:cNvPr id="127" name="Metin kutusu 126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3461434" y="8521393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ANADOLU– KONEVİ ANADOLU LİSESİ</a:t>
            </a:r>
          </a:p>
        </p:txBody>
      </p:sp>
      <p:sp>
        <p:nvSpPr>
          <p:cNvPr id="128" name="Metin kutusu 127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3456938" y="8720565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GPA: 89,21 – Konya, TÜRKİYE </a:t>
            </a:r>
          </a:p>
        </p:txBody>
      </p:sp>
      <p:sp>
        <p:nvSpPr>
          <p:cNvPr id="131" name="Metin kutusu 130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499143" y="1715785"/>
            <a:ext cx="1364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Selçuklu, Konya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2" name="Metin kutusu 131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03741" y="2006585"/>
            <a:ext cx="14145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+90 536 204 14 05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3" name="Metin kutusu 132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00360" y="2126828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E-MAİL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135" name="Düz Bağlayıcı 134"/>
          <p:cNvCxnSpPr/>
          <p:nvPr/>
        </p:nvCxnSpPr>
        <p:spPr>
          <a:xfrm>
            <a:off x="343126" y="3502847"/>
            <a:ext cx="1610735" cy="1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Metin kutusu 135"/>
          <p:cNvSpPr txBox="1"/>
          <p:nvPr/>
        </p:nvSpPr>
        <p:spPr>
          <a:xfrm>
            <a:off x="261530" y="3213142"/>
            <a:ext cx="1399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</a:rPr>
              <a:t>KİŞİSEL BİLGİLER</a:t>
            </a:r>
          </a:p>
        </p:txBody>
      </p:sp>
      <p:sp>
        <p:nvSpPr>
          <p:cNvPr id="137" name="Freeform 260"/>
          <p:cNvSpPr>
            <a:spLocks noChangeAspect="1" noEditPoints="1"/>
          </p:cNvSpPr>
          <p:nvPr/>
        </p:nvSpPr>
        <p:spPr bwMode="auto">
          <a:xfrm>
            <a:off x="359741" y="3636051"/>
            <a:ext cx="144000" cy="144000"/>
          </a:xfrm>
          <a:custGeom>
            <a:avLst/>
            <a:gdLst>
              <a:gd name="T0" fmla="*/ 0 w 185"/>
              <a:gd name="T1" fmla="*/ 92 h 185"/>
              <a:gd name="T2" fmla="*/ 123 w 185"/>
              <a:gd name="T3" fmla="*/ 65 h 185"/>
              <a:gd name="T4" fmla="*/ 133 w 185"/>
              <a:gd name="T5" fmla="*/ 59 h 185"/>
              <a:gd name="T6" fmla="*/ 146 w 185"/>
              <a:gd name="T7" fmla="*/ 56 h 185"/>
              <a:gd name="T8" fmla="*/ 143 w 185"/>
              <a:gd name="T9" fmla="*/ 51 h 185"/>
              <a:gd name="T10" fmla="*/ 134 w 185"/>
              <a:gd name="T11" fmla="*/ 43 h 185"/>
              <a:gd name="T12" fmla="*/ 128 w 185"/>
              <a:gd name="T13" fmla="*/ 43 h 185"/>
              <a:gd name="T14" fmla="*/ 123 w 185"/>
              <a:gd name="T15" fmla="*/ 39 h 185"/>
              <a:gd name="T16" fmla="*/ 111 w 185"/>
              <a:gd name="T17" fmla="*/ 35 h 185"/>
              <a:gd name="T18" fmla="*/ 113 w 185"/>
              <a:gd name="T19" fmla="*/ 47 h 185"/>
              <a:gd name="T20" fmla="*/ 108 w 185"/>
              <a:gd name="T21" fmla="*/ 57 h 185"/>
              <a:gd name="T22" fmla="*/ 99 w 185"/>
              <a:gd name="T23" fmla="*/ 50 h 185"/>
              <a:gd name="T24" fmla="*/ 85 w 185"/>
              <a:gd name="T25" fmla="*/ 43 h 185"/>
              <a:gd name="T26" fmla="*/ 89 w 185"/>
              <a:gd name="T27" fmla="*/ 33 h 185"/>
              <a:gd name="T28" fmla="*/ 102 w 185"/>
              <a:gd name="T29" fmla="*/ 28 h 185"/>
              <a:gd name="T30" fmla="*/ 100 w 185"/>
              <a:gd name="T31" fmla="*/ 23 h 185"/>
              <a:gd name="T32" fmla="*/ 91 w 185"/>
              <a:gd name="T33" fmla="*/ 24 h 185"/>
              <a:gd name="T34" fmla="*/ 81 w 185"/>
              <a:gd name="T35" fmla="*/ 18 h 185"/>
              <a:gd name="T36" fmla="*/ 82 w 185"/>
              <a:gd name="T37" fmla="*/ 25 h 185"/>
              <a:gd name="T38" fmla="*/ 76 w 185"/>
              <a:gd name="T39" fmla="*/ 25 h 185"/>
              <a:gd name="T40" fmla="*/ 68 w 185"/>
              <a:gd name="T41" fmla="*/ 19 h 185"/>
              <a:gd name="T42" fmla="*/ 61 w 185"/>
              <a:gd name="T43" fmla="*/ 23 h 185"/>
              <a:gd name="T44" fmla="*/ 69 w 185"/>
              <a:gd name="T45" fmla="*/ 24 h 185"/>
              <a:gd name="T46" fmla="*/ 63 w 185"/>
              <a:gd name="T47" fmla="*/ 28 h 185"/>
              <a:gd name="T48" fmla="*/ 27 w 185"/>
              <a:gd name="T49" fmla="*/ 51 h 185"/>
              <a:gd name="T50" fmla="*/ 32 w 185"/>
              <a:gd name="T51" fmla="*/ 57 h 185"/>
              <a:gd name="T52" fmla="*/ 38 w 185"/>
              <a:gd name="T53" fmla="*/ 65 h 185"/>
              <a:gd name="T54" fmla="*/ 36 w 185"/>
              <a:gd name="T55" fmla="*/ 76 h 185"/>
              <a:gd name="T56" fmla="*/ 43 w 185"/>
              <a:gd name="T57" fmla="*/ 89 h 185"/>
              <a:gd name="T58" fmla="*/ 52 w 185"/>
              <a:gd name="T59" fmla="*/ 103 h 185"/>
              <a:gd name="T60" fmla="*/ 57 w 185"/>
              <a:gd name="T61" fmla="*/ 109 h 185"/>
              <a:gd name="T62" fmla="*/ 51 w 185"/>
              <a:gd name="T63" fmla="*/ 95 h 185"/>
              <a:gd name="T64" fmla="*/ 61 w 185"/>
              <a:gd name="T65" fmla="*/ 108 h 185"/>
              <a:gd name="T66" fmla="*/ 73 w 185"/>
              <a:gd name="T67" fmla="*/ 122 h 185"/>
              <a:gd name="T68" fmla="*/ 89 w 185"/>
              <a:gd name="T69" fmla="*/ 129 h 185"/>
              <a:gd name="T70" fmla="*/ 103 w 185"/>
              <a:gd name="T71" fmla="*/ 140 h 185"/>
              <a:gd name="T72" fmla="*/ 108 w 185"/>
              <a:gd name="T73" fmla="*/ 138 h 185"/>
              <a:gd name="T74" fmla="*/ 102 w 185"/>
              <a:gd name="T75" fmla="*/ 129 h 185"/>
              <a:gd name="T76" fmla="*/ 95 w 185"/>
              <a:gd name="T77" fmla="*/ 126 h 185"/>
              <a:gd name="T78" fmla="*/ 94 w 185"/>
              <a:gd name="T79" fmla="*/ 115 h 185"/>
              <a:gd name="T80" fmla="*/ 83 w 185"/>
              <a:gd name="T81" fmla="*/ 120 h 185"/>
              <a:gd name="T82" fmla="*/ 81 w 185"/>
              <a:gd name="T83" fmla="*/ 101 h 185"/>
              <a:gd name="T84" fmla="*/ 89 w 185"/>
              <a:gd name="T85" fmla="*/ 99 h 185"/>
              <a:gd name="T86" fmla="*/ 95 w 185"/>
              <a:gd name="T87" fmla="*/ 97 h 185"/>
              <a:gd name="T88" fmla="*/ 103 w 185"/>
              <a:gd name="T89" fmla="*/ 101 h 185"/>
              <a:gd name="T90" fmla="*/ 107 w 185"/>
              <a:gd name="T91" fmla="*/ 99 h 185"/>
              <a:gd name="T92" fmla="*/ 113 w 185"/>
              <a:gd name="T93" fmla="*/ 86 h 185"/>
              <a:gd name="T94" fmla="*/ 112 w 185"/>
              <a:gd name="T95" fmla="*/ 82 h 185"/>
              <a:gd name="T96" fmla="*/ 121 w 185"/>
              <a:gd name="T97" fmla="*/ 75 h 185"/>
              <a:gd name="T98" fmla="*/ 128 w 185"/>
              <a:gd name="T99" fmla="*/ 69 h 185"/>
              <a:gd name="T100" fmla="*/ 132 w 185"/>
              <a:gd name="T101" fmla="*/ 63 h 185"/>
              <a:gd name="T102" fmla="*/ 123 w 185"/>
              <a:gd name="T103" fmla="*/ 65 h 185"/>
              <a:gd name="T104" fmla="*/ 142 w 185"/>
              <a:gd name="T105" fmla="*/ 143 h 185"/>
              <a:gd name="T106" fmla="*/ 131 w 185"/>
              <a:gd name="T107" fmla="*/ 138 h 185"/>
              <a:gd name="T108" fmla="*/ 121 w 185"/>
              <a:gd name="T109" fmla="*/ 138 h 185"/>
              <a:gd name="T110" fmla="*/ 114 w 185"/>
              <a:gd name="T111" fmla="*/ 137 h 185"/>
              <a:gd name="T112" fmla="*/ 111 w 185"/>
              <a:gd name="T113" fmla="*/ 147 h 185"/>
              <a:gd name="T114" fmla="*/ 108 w 185"/>
              <a:gd name="T115" fmla="*/ 161 h 185"/>
              <a:gd name="T116" fmla="*/ 148 w 185"/>
              <a:gd name="T117" fmla="*/ 145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85" h="185">
                <a:moveTo>
                  <a:pt x="185" y="92"/>
                </a:moveTo>
                <a:cubicBezTo>
                  <a:pt x="185" y="143"/>
                  <a:pt x="144" y="185"/>
                  <a:pt x="93" y="185"/>
                </a:cubicBezTo>
                <a:cubicBezTo>
                  <a:pt x="42" y="185"/>
                  <a:pt x="0" y="143"/>
                  <a:pt x="0" y="92"/>
                </a:cubicBezTo>
                <a:cubicBezTo>
                  <a:pt x="0" y="41"/>
                  <a:pt x="42" y="0"/>
                  <a:pt x="93" y="0"/>
                </a:cubicBezTo>
                <a:cubicBezTo>
                  <a:pt x="144" y="0"/>
                  <a:pt x="185" y="41"/>
                  <a:pt x="185" y="92"/>
                </a:cubicBezTo>
                <a:close/>
                <a:moveTo>
                  <a:pt x="123" y="65"/>
                </a:moveTo>
                <a:cubicBezTo>
                  <a:pt x="123" y="65"/>
                  <a:pt x="124" y="63"/>
                  <a:pt x="124" y="62"/>
                </a:cubicBezTo>
                <a:cubicBezTo>
                  <a:pt x="125" y="61"/>
                  <a:pt x="126" y="61"/>
                  <a:pt x="127" y="60"/>
                </a:cubicBezTo>
                <a:cubicBezTo>
                  <a:pt x="129" y="59"/>
                  <a:pt x="131" y="59"/>
                  <a:pt x="133" y="59"/>
                </a:cubicBezTo>
                <a:cubicBezTo>
                  <a:pt x="135" y="58"/>
                  <a:pt x="138" y="58"/>
                  <a:pt x="139" y="60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7"/>
                  <a:pt x="145" y="57"/>
                  <a:pt x="146" y="56"/>
                </a:cubicBezTo>
                <a:cubicBezTo>
                  <a:pt x="146" y="55"/>
                  <a:pt x="146" y="53"/>
                  <a:pt x="146" y="53"/>
                </a:cubicBezTo>
                <a:cubicBezTo>
                  <a:pt x="144" y="53"/>
                  <a:pt x="143" y="51"/>
                  <a:pt x="143" y="50"/>
                </a:cubicBezTo>
                <a:cubicBezTo>
                  <a:pt x="143" y="50"/>
                  <a:pt x="143" y="50"/>
                  <a:pt x="143" y="51"/>
                </a:cubicBezTo>
                <a:cubicBezTo>
                  <a:pt x="143" y="49"/>
                  <a:pt x="140" y="50"/>
                  <a:pt x="140" y="50"/>
                </a:cubicBezTo>
                <a:cubicBezTo>
                  <a:pt x="137" y="49"/>
                  <a:pt x="137" y="47"/>
                  <a:pt x="136" y="45"/>
                </a:cubicBezTo>
                <a:cubicBezTo>
                  <a:pt x="136" y="44"/>
                  <a:pt x="135" y="44"/>
                  <a:pt x="134" y="43"/>
                </a:cubicBezTo>
                <a:cubicBezTo>
                  <a:pt x="134" y="42"/>
                  <a:pt x="133" y="40"/>
                  <a:pt x="132" y="40"/>
                </a:cubicBezTo>
                <a:cubicBezTo>
                  <a:pt x="132" y="40"/>
                  <a:pt x="130" y="43"/>
                  <a:pt x="130" y="43"/>
                </a:cubicBezTo>
                <a:cubicBezTo>
                  <a:pt x="129" y="42"/>
                  <a:pt x="128" y="43"/>
                  <a:pt x="128" y="43"/>
                </a:cubicBezTo>
                <a:cubicBezTo>
                  <a:pt x="127" y="44"/>
                  <a:pt x="126" y="44"/>
                  <a:pt x="126" y="44"/>
                </a:cubicBezTo>
                <a:cubicBezTo>
                  <a:pt x="128" y="43"/>
                  <a:pt x="125" y="42"/>
                  <a:pt x="123" y="42"/>
                </a:cubicBezTo>
                <a:cubicBezTo>
                  <a:pt x="125" y="42"/>
                  <a:pt x="124" y="40"/>
                  <a:pt x="123" y="39"/>
                </a:cubicBezTo>
                <a:cubicBezTo>
                  <a:pt x="124" y="39"/>
                  <a:pt x="124" y="39"/>
                  <a:pt x="124" y="39"/>
                </a:cubicBezTo>
                <a:cubicBezTo>
                  <a:pt x="124" y="38"/>
                  <a:pt x="120" y="37"/>
                  <a:pt x="119" y="36"/>
                </a:cubicBezTo>
                <a:cubicBezTo>
                  <a:pt x="118" y="36"/>
                  <a:pt x="112" y="35"/>
                  <a:pt x="111" y="35"/>
                </a:cubicBezTo>
                <a:cubicBezTo>
                  <a:pt x="110" y="36"/>
                  <a:pt x="112" y="39"/>
                  <a:pt x="112" y="40"/>
                </a:cubicBezTo>
                <a:cubicBezTo>
                  <a:pt x="112" y="41"/>
                  <a:pt x="110" y="42"/>
                  <a:pt x="110" y="43"/>
                </a:cubicBezTo>
                <a:cubicBezTo>
                  <a:pt x="110" y="45"/>
                  <a:pt x="114" y="44"/>
                  <a:pt x="113" y="47"/>
                </a:cubicBezTo>
                <a:cubicBezTo>
                  <a:pt x="112" y="49"/>
                  <a:pt x="110" y="49"/>
                  <a:pt x="109" y="51"/>
                </a:cubicBezTo>
                <a:cubicBezTo>
                  <a:pt x="108" y="52"/>
                  <a:pt x="109" y="54"/>
                  <a:pt x="110" y="55"/>
                </a:cubicBezTo>
                <a:cubicBezTo>
                  <a:pt x="111" y="55"/>
                  <a:pt x="109" y="57"/>
                  <a:pt x="108" y="57"/>
                </a:cubicBezTo>
                <a:cubicBezTo>
                  <a:pt x="106" y="58"/>
                  <a:pt x="105" y="55"/>
                  <a:pt x="104" y="53"/>
                </a:cubicBezTo>
                <a:cubicBezTo>
                  <a:pt x="104" y="52"/>
                  <a:pt x="104" y="50"/>
                  <a:pt x="102" y="49"/>
                </a:cubicBezTo>
                <a:cubicBezTo>
                  <a:pt x="101" y="49"/>
                  <a:pt x="99" y="49"/>
                  <a:pt x="99" y="50"/>
                </a:cubicBezTo>
                <a:cubicBezTo>
                  <a:pt x="98" y="48"/>
                  <a:pt x="95" y="47"/>
                  <a:pt x="94" y="46"/>
                </a:cubicBezTo>
                <a:cubicBezTo>
                  <a:pt x="91" y="46"/>
                  <a:pt x="89" y="46"/>
                  <a:pt x="87" y="46"/>
                </a:cubicBezTo>
                <a:cubicBezTo>
                  <a:pt x="88" y="46"/>
                  <a:pt x="87" y="42"/>
                  <a:pt x="85" y="43"/>
                </a:cubicBezTo>
                <a:cubicBezTo>
                  <a:pt x="85" y="42"/>
                  <a:pt x="85" y="40"/>
                  <a:pt x="85" y="39"/>
                </a:cubicBezTo>
                <a:cubicBezTo>
                  <a:pt x="85" y="38"/>
                  <a:pt x="86" y="37"/>
                  <a:pt x="87" y="36"/>
                </a:cubicBezTo>
                <a:cubicBezTo>
                  <a:pt x="87" y="36"/>
                  <a:pt x="89" y="33"/>
                  <a:pt x="89" y="33"/>
                </a:cubicBezTo>
                <a:cubicBezTo>
                  <a:pt x="91" y="33"/>
                  <a:pt x="93" y="33"/>
                  <a:pt x="95" y="32"/>
                </a:cubicBezTo>
                <a:cubicBezTo>
                  <a:pt x="96" y="30"/>
                  <a:pt x="96" y="29"/>
                  <a:pt x="97" y="27"/>
                </a:cubicBezTo>
                <a:cubicBezTo>
                  <a:pt x="99" y="26"/>
                  <a:pt x="101" y="28"/>
                  <a:pt x="102" y="28"/>
                </a:cubicBezTo>
                <a:cubicBezTo>
                  <a:pt x="105" y="28"/>
                  <a:pt x="105" y="26"/>
                  <a:pt x="103" y="24"/>
                </a:cubicBezTo>
                <a:cubicBezTo>
                  <a:pt x="105" y="24"/>
                  <a:pt x="104" y="22"/>
                  <a:pt x="103" y="21"/>
                </a:cubicBezTo>
                <a:cubicBezTo>
                  <a:pt x="102" y="21"/>
                  <a:pt x="98" y="22"/>
                  <a:pt x="100" y="23"/>
                </a:cubicBezTo>
                <a:cubicBezTo>
                  <a:pt x="99" y="23"/>
                  <a:pt x="96" y="29"/>
                  <a:pt x="95" y="26"/>
                </a:cubicBezTo>
                <a:cubicBezTo>
                  <a:pt x="94" y="25"/>
                  <a:pt x="94" y="22"/>
                  <a:pt x="93" y="22"/>
                </a:cubicBezTo>
                <a:cubicBezTo>
                  <a:pt x="92" y="22"/>
                  <a:pt x="91" y="23"/>
                  <a:pt x="91" y="24"/>
                </a:cubicBezTo>
                <a:cubicBezTo>
                  <a:pt x="92" y="23"/>
                  <a:pt x="88" y="21"/>
                  <a:pt x="87" y="21"/>
                </a:cubicBezTo>
                <a:cubicBezTo>
                  <a:pt x="89" y="20"/>
                  <a:pt x="87" y="19"/>
                  <a:pt x="86" y="18"/>
                </a:cubicBezTo>
                <a:cubicBezTo>
                  <a:pt x="85" y="17"/>
                  <a:pt x="82" y="17"/>
                  <a:pt x="81" y="18"/>
                </a:cubicBezTo>
                <a:cubicBezTo>
                  <a:pt x="79" y="21"/>
                  <a:pt x="83" y="21"/>
                  <a:pt x="85" y="22"/>
                </a:cubicBezTo>
                <a:cubicBezTo>
                  <a:pt x="85" y="22"/>
                  <a:pt x="86" y="23"/>
                  <a:pt x="86" y="23"/>
                </a:cubicBezTo>
                <a:cubicBezTo>
                  <a:pt x="85" y="24"/>
                  <a:pt x="83" y="24"/>
                  <a:pt x="82" y="25"/>
                </a:cubicBezTo>
                <a:cubicBezTo>
                  <a:pt x="82" y="26"/>
                  <a:pt x="83" y="27"/>
                  <a:pt x="82" y="28"/>
                </a:cubicBezTo>
                <a:cubicBezTo>
                  <a:pt x="81" y="27"/>
                  <a:pt x="81" y="25"/>
                  <a:pt x="80" y="24"/>
                </a:cubicBezTo>
                <a:cubicBezTo>
                  <a:pt x="81" y="26"/>
                  <a:pt x="76" y="25"/>
                  <a:pt x="76" y="25"/>
                </a:cubicBezTo>
                <a:cubicBezTo>
                  <a:pt x="74" y="25"/>
                  <a:pt x="71" y="26"/>
                  <a:pt x="70" y="24"/>
                </a:cubicBezTo>
                <a:cubicBezTo>
                  <a:pt x="70" y="24"/>
                  <a:pt x="70" y="21"/>
                  <a:pt x="71" y="22"/>
                </a:cubicBezTo>
                <a:cubicBezTo>
                  <a:pt x="69" y="21"/>
                  <a:pt x="69" y="20"/>
                  <a:pt x="68" y="19"/>
                </a:cubicBezTo>
                <a:cubicBezTo>
                  <a:pt x="64" y="21"/>
                  <a:pt x="60" y="22"/>
                  <a:pt x="57" y="24"/>
                </a:cubicBezTo>
                <a:cubicBezTo>
                  <a:pt x="57" y="24"/>
                  <a:pt x="58" y="24"/>
                  <a:pt x="58" y="24"/>
                </a:cubicBezTo>
                <a:cubicBezTo>
                  <a:pt x="59" y="24"/>
                  <a:pt x="60" y="23"/>
                  <a:pt x="61" y="23"/>
                </a:cubicBezTo>
                <a:cubicBezTo>
                  <a:pt x="62" y="22"/>
                  <a:pt x="65" y="21"/>
                  <a:pt x="66" y="22"/>
                </a:cubicBezTo>
                <a:cubicBezTo>
                  <a:pt x="67" y="21"/>
                  <a:pt x="67" y="21"/>
                  <a:pt x="67" y="21"/>
                </a:cubicBezTo>
                <a:cubicBezTo>
                  <a:pt x="67" y="22"/>
                  <a:pt x="68" y="23"/>
                  <a:pt x="69" y="24"/>
                </a:cubicBezTo>
                <a:cubicBezTo>
                  <a:pt x="68" y="24"/>
                  <a:pt x="66" y="24"/>
                  <a:pt x="65" y="24"/>
                </a:cubicBezTo>
                <a:cubicBezTo>
                  <a:pt x="65" y="24"/>
                  <a:pt x="63" y="25"/>
                  <a:pt x="63" y="26"/>
                </a:cubicBezTo>
                <a:cubicBezTo>
                  <a:pt x="63" y="26"/>
                  <a:pt x="64" y="27"/>
                  <a:pt x="63" y="28"/>
                </a:cubicBezTo>
                <a:cubicBezTo>
                  <a:pt x="62" y="27"/>
                  <a:pt x="61" y="25"/>
                  <a:pt x="58" y="25"/>
                </a:cubicBezTo>
                <a:cubicBezTo>
                  <a:pt x="57" y="25"/>
                  <a:pt x="56" y="25"/>
                  <a:pt x="56" y="25"/>
                </a:cubicBezTo>
                <a:cubicBezTo>
                  <a:pt x="44" y="31"/>
                  <a:pt x="34" y="40"/>
                  <a:pt x="27" y="51"/>
                </a:cubicBezTo>
                <a:cubicBezTo>
                  <a:pt x="28" y="52"/>
                  <a:pt x="28" y="52"/>
                  <a:pt x="29" y="52"/>
                </a:cubicBezTo>
                <a:cubicBezTo>
                  <a:pt x="30" y="53"/>
                  <a:pt x="29" y="56"/>
                  <a:pt x="31" y="54"/>
                </a:cubicBezTo>
                <a:cubicBezTo>
                  <a:pt x="32" y="55"/>
                  <a:pt x="32" y="56"/>
                  <a:pt x="32" y="57"/>
                </a:cubicBezTo>
                <a:cubicBezTo>
                  <a:pt x="37" y="60"/>
                  <a:pt x="37" y="60"/>
                  <a:pt x="37" y="60"/>
                </a:cubicBezTo>
                <a:cubicBezTo>
                  <a:pt x="38" y="61"/>
                  <a:pt x="39" y="62"/>
                  <a:pt x="39" y="63"/>
                </a:cubicBezTo>
                <a:cubicBezTo>
                  <a:pt x="40" y="63"/>
                  <a:pt x="39" y="64"/>
                  <a:pt x="38" y="65"/>
                </a:cubicBezTo>
                <a:cubicBezTo>
                  <a:pt x="38" y="65"/>
                  <a:pt x="36" y="63"/>
                  <a:pt x="36" y="63"/>
                </a:cubicBezTo>
                <a:cubicBezTo>
                  <a:pt x="36" y="64"/>
                  <a:pt x="36" y="67"/>
                  <a:pt x="37" y="67"/>
                </a:cubicBezTo>
                <a:cubicBezTo>
                  <a:pt x="35" y="67"/>
                  <a:pt x="36" y="74"/>
                  <a:pt x="36" y="76"/>
                </a:cubicBezTo>
                <a:cubicBezTo>
                  <a:pt x="36" y="76"/>
                  <a:pt x="36" y="76"/>
                  <a:pt x="36" y="76"/>
                </a:cubicBezTo>
                <a:cubicBezTo>
                  <a:pt x="36" y="77"/>
                  <a:pt x="37" y="83"/>
                  <a:pt x="39" y="83"/>
                </a:cubicBezTo>
                <a:cubicBezTo>
                  <a:pt x="38" y="83"/>
                  <a:pt x="42" y="88"/>
                  <a:pt x="43" y="89"/>
                </a:cubicBezTo>
                <a:cubicBezTo>
                  <a:pt x="44" y="90"/>
                  <a:pt x="46" y="91"/>
                  <a:pt x="47" y="92"/>
                </a:cubicBezTo>
                <a:cubicBezTo>
                  <a:pt x="48" y="94"/>
                  <a:pt x="48" y="96"/>
                  <a:pt x="50" y="98"/>
                </a:cubicBezTo>
                <a:cubicBezTo>
                  <a:pt x="50" y="99"/>
                  <a:pt x="53" y="101"/>
                  <a:pt x="52" y="103"/>
                </a:cubicBezTo>
                <a:cubicBezTo>
                  <a:pt x="52" y="103"/>
                  <a:pt x="52" y="103"/>
                  <a:pt x="52" y="103"/>
                </a:cubicBezTo>
                <a:cubicBezTo>
                  <a:pt x="52" y="105"/>
                  <a:pt x="55" y="105"/>
                  <a:pt x="56" y="106"/>
                </a:cubicBezTo>
                <a:cubicBezTo>
                  <a:pt x="56" y="107"/>
                  <a:pt x="56" y="110"/>
                  <a:pt x="57" y="109"/>
                </a:cubicBezTo>
                <a:cubicBezTo>
                  <a:pt x="57" y="106"/>
                  <a:pt x="56" y="104"/>
                  <a:pt x="54" y="102"/>
                </a:cubicBezTo>
                <a:cubicBezTo>
                  <a:pt x="53" y="100"/>
                  <a:pt x="53" y="99"/>
                  <a:pt x="52" y="98"/>
                </a:cubicBezTo>
                <a:cubicBezTo>
                  <a:pt x="52" y="97"/>
                  <a:pt x="51" y="96"/>
                  <a:pt x="51" y="95"/>
                </a:cubicBezTo>
                <a:cubicBezTo>
                  <a:pt x="51" y="95"/>
                  <a:pt x="54" y="96"/>
                  <a:pt x="54" y="96"/>
                </a:cubicBezTo>
                <a:cubicBezTo>
                  <a:pt x="53" y="98"/>
                  <a:pt x="58" y="103"/>
                  <a:pt x="59" y="104"/>
                </a:cubicBezTo>
                <a:cubicBezTo>
                  <a:pt x="59" y="105"/>
                  <a:pt x="62" y="108"/>
                  <a:pt x="61" y="108"/>
                </a:cubicBezTo>
                <a:cubicBezTo>
                  <a:pt x="62" y="108"/>
                  <a:pt x="64" y="111"/>
                  <a:pt x="65" y="112"/>
                </a:cubicBezTo>
                <a:cubicBezTo>
                  <a:pt x="66" y="114"/>
                  <a:pt x="66" y="116"/>
                  <a:pt x="67" y="118"/>
                </a:cubicBezTo>
                <a:cubicBezTo>
                  <a:pt x="67" y="120"/>
                  <a:pt x="71" y="121"/>
                  <a:pt x="73" y="122"/>
                </a:cubicBezTo>
                <a:cubicBezTo>
                  <a:pt x="74" y="123"/>
                  <a:pt x="76" y="124"/>
                  <a:pt x="78" y="125"/>
                </a:cubicBezTo>
                <a:cubicBezTo>
                  <a:pt x="80" y="126"/>
                  <a:pt x="81" y="125"/>
                  <a:pt x="83" y="125"/>
                </a:cubicBezTo>
                <a:cubicBezTo>
                  <a:pt x="86" y="124"/>
                  <a:pt x="86" y="128"/>
                  <a:pt x="89" y="129"/>
                </a:cubicBezTo>
                <a:cubicBezTo>
                  <a:pt x="90" y="130"/>
                  <a:pt x="94" y="131"/>
                  <a:pt x="95" y="130"/>
                </a:cubicBezTo>
                <a:cubicBezTo>
                  <a:pt x="95" y="131"/>
                  <a:pt x="98" y="136"/>
                  <a:pt x="98" y="136"/>
                </a:cubicBezTo>
                <a:cubicBezTo>
                  <a:pt x="99" y="137"/>
                  <a:pt x="101" y="138"/>
                  <a:pt x="103" y="140"/>
                </a:cubicBezTo>
                <a:cubicBezTo>
                  <a:pt x="103" y="139"/>
                  <a:pt x="103" y="139"/>
                  <a:pt x="103" y="138"/>
                </a:cubicBezTo>
                <a:cubicBezTo>
                  <a:pt x="103" y="140"/>
                  <a:pt x="105" y="142"/>
                  <a:pt x="106" y="142"/>
                </a:cubicBezTo>
                <a:cubicBezTo>
                  <a:pt x="108" y="142"/>
                  <a:pt x="108" y="139"/>
                  <a:pt x="108" y="138"/>
                </a:cubicBezTo>
                <a:cubicBezTo>
                  <a:pt x="106" y="139"/>
                  <a:pt x="104" y="138"/>
                  <a:pt x="102" y="136"/>
                </a:cubicBezTo>
                <a:cubicBezTo>
                  <a:pt x="102" y="135"/>
                  <a:pt x="100" y="132"/>
                  <a:pt x="102" y="132"/>
                </a:cubicBezTo>
                <a:cubicBezTo>
                  <a:pt x="104" y="132"/>
                  <a:pt x="102" y="130"/>
                  <a:pt x="102" y="129"/>
                </a:cubicBezTo>
                <a:cubicBezTo>
                  <a:pt x="102" y="127"/>
                  <a:pt x="100" y="126"/>
                  <a:pt x="99" y="124"/>
                </a:cubicBezTo>
                <a:cubicBezTo>
                  <a:pt x="99" y="126"/>
                  <a:pt x="96" y="125"/>
                  <a:pt x="96" y="124"/>
                </a:cubicBezTo>
                <a:cubicBezTo>
                  <a:pt x="96" y="125"/>
                  <a:pt x="95" y="125"/>
                  <a:pt x="95" y="126"/>
                </a:cubicBezTo>
                <a:cubicBezTo>
                  <a:pt x="95" y="126"/>
                  <a:pt x="94" y="126"/>
                  <a:pt x="93" y="126"/>
                </a:cubicBezTo>
                <a:cubicBezTo>
                  <a:pt x="94" y="124"/>
                  <a:pt x="94" y="122"/>
                  <a:pt x="94" y="121"/>
                </a:cubicBezTo>
                <a:cubicBezTo>
                  <a:pt x="95" y="119"/>
                  <a:pt x="99" y="114"/>
                  <a:pt x="94" y="115"/>
                </a:cubicBezTo>
                <a:cubicBezTo>
                  <a:pt x="92" y="115"/>
                  <a:pt x="91" y="115"/>
                  <a:pt x="90" y="117"/>
                </a:cubicBezTo>
                <a:cubicBezTo>
                  <a:pt x="90" y="119"/>
                  <a:pt x="90" y="120"/>
                  <a:pt x="88" y="121"/>
                </a:cubicBezTo>
                <a:cubicBezTo>
                  <a:pt x="87" y="121"/>
                  <a:pt x="84" y="121"/>
                  <a:pt x="83" y="120"/>
                </a:cubicBezTo>
                <a:cubicBezTo>
                  <a:pt x="80" y="119"/>
                  <a:pt x="79" y="115"/>
                  <a:pt x="79" y="112"/>
                </a:cubicBezTo>
                <a:cubicBezTo>
                  <a:pt x="79" y="109"/>
                  <a:pt x="80" y="106"/>
                  <a:pt x="79" y="103"/>
                </a:cubicBezTo>
                <a:cubicBezTo>
                  <a:pt x="79" y="102"/>
                  <a:pt x="80" y="101"/>
                  <a:pt x="81" y="101"/>
                </a:cubicBezTo>
                <a:cubicBezTo>
                  <a:pt x="82" y="100"/>
                  <a:pt x="83" y="101"/>
                  <a:pt x="83" y="100"/>
                </a:cubicBezTo>
                <a:cubicBezTo>
                  <a:pt x="82" y="99"/>
                  <a:pt x="82" y="99"/>
                  <a:pt x="82" y="99"/>
                </a:cubicBezTo>
                <a:cubicBezTo>
                  <a:pt x="84" y="100"/>
                  <a:pt x="87" y="98"/>
                  <a:pt x="89" y="99"/>
                </a:cubicBezTo>
                <a:cubicBezTo>
                  <a:pt x="90" y="100"/>
                  <a:pt x="91" y="100"/>
                  <a:pt x="91" y="99"/>
                </a:cubicBezTo>
                <a:cubicBezTo>
                  <a:pt x="92" y="98"/>
                  <a:pt x="91" y="97"/>
                  <a:pt x="91" y="96"/>
                </a:cubicBezTo>
                <a:cubicBezTo>
                  <a:pt x="91" y="98"/>
                  <a:pt x="93" y="98"/>
                  <a:pt x="95" y="97"/>
                </a:cubicBezTo>
                <a:cubicBezTo>
                  <a:pt x="95" y="98"/>
                  <a:pt x="97" y="97"/>
                  <a:pt x="98" y="98"/>
                </a:cubicBezTo>
                <a:cubicBezTo>
                  <a:pt x="100" y="99"/>
                  <a:pt x="100" y="100"/>
                  <a:pt x="102" y="99"/>
                </a:cubicBezTo>
                <a:cubicBezTo>
                  <a:pt x="103" y="100"/>
                  <a:pt x="103" y="100"/>
                  <a:pt x="103" y="101"/>
                </a:cubicBezTo>
                <a:cubicBezTo>
                  <a:pt x="103" y="103"/>
                  <a:pt x="104" y="106"/>
                  <a:pt x="105" y="107"/>
                </a:cubicBezTo>
                <a:cubicBezTo>
                  <a:pt x="108" y="108"/>
                  <a:pt x="107" y="104"/>
                  <a:pt x="107" y="103"/>
                </a:cubicBezTo>
                <a:cubicBezTo>
                  <a:pt x="107" y="99"/>
                  <a:pt x="107" y="99"/>
                  <a:pt x="107" y="99"/>
                </a:cubicBezTo>
                <a:cubicBezTo>
                  <a:pt x="103" y="98"/>
                  <a:pt x="104" y="95"/>
                  <a:pt x="107" y="93"/>
                </a:cubicBezTo>
                <a:cubicBezTo>
                  <a:pt x="107" y="92"/>
                  <a:pt x="110" y="91"/>
                  <a:pt x="111" y="90"/>
                </a:cubicBezTo>
                <a:cubicBezTo>
                  <a:pt x="112" y="90"/>
                  <a:pt x="113" y="88"/>
                  <a:pt x="113" y="86"/>
                </a:cubicBezTo>
                <a:cubicBezTo>
                  <a:pt x="113" y="86"/>
                  <a:pt x="114" y="86"/>
                  <a:pt x="114" y="85"/>
                </a:cubicBezTo>
                <a:cubicBezTo>
                  <a:pt x="114" y="85"/>
                  <a:pt x="112" y="84"/>
                  <a:pt x="112" y="84"/>
                </a:cubicBezTo>
                <a:cubicBezTo>
                  <a:pt x="113" y="83"/>
                  <a:pt x="113" y="83"/>
                  <a:pt x="112" y="82"/>
                </a:cubicBezTo>
                <a:cubicBezTo>
                  <a:pt x="113" y="81"/>
                  <a:pt x="113" y="80"/>
                  <a:pt x="114" y="80"/>
                </a:cubicBezTo>
                <a:cubicBezTo>
                  <a:pt x="115" y="81"/>
                  <a:pt x="118" y="79"/>
                  <a:pt x="117" y="78"/>
                </a:cubicBezTo>
                <a:cubicBezTo>
                  <a:pt x="118" y="76"/>
                  <a:pt x="121" y="77"/>
                  <a:pt x="121" y="75"/>
                </a:cubicBezTo>
                <a:cubicBezTo>
                  <a:pt x="123" y="76"/>
                  <a:pt x="122" y="74"/>
                  <a:pt x="123" y="72"/>
                </a:cubicBezTo>
                <a:cubicBezTo>
                  <a:pt x="124" y="71"/>
                  <a:pt x="125" y="71"/>
                  <a:pt x="126" y="71"/>
                </a:cubicBezTo>
                <a:cubicBezTo>
                  <a:pt x="126" y="71"/>
                  <a:pt x="129" y="69"/>
                  <a:pt x="128" y="69"/>
                </a:cubicBezTo>
                <a:cubicBezTo>
                  <a:pt x="130" y="69"/>
                  <a:pt x="134" y="67"/>
                  <a:pt x="131" y="65"/>
                </a:cubicBezTo>
                <a:cubicBezTo>
                  <a:pt x="132" y="64"/>
                  <a:pt x="130" y="64"/>
                  <a:pt x="129" y="63"/>
                </a:cubicBezTo>
                <a:cubicBezTo>
                  <a:pt x="130" y="63"/>
                  <a:pt x="131" y="64"/>
                  <a:pt x="132" y="63"/>
                </a:cubicBezTo>
                <a:cubicBezTo>
                  <a:pt x="133" y="62"/>
                  <a:pt x="132" y="61"/>
                  <a:pt x="131" y="61"/>
                </a:cubicBezTo>
                <a:cubicBezTo>
                  <a:pt x="129" y="61"/>
                  <a:pt x="127" y="62"/>
                  <a:pt x="126" y="63"/>
                </a:cubicBezTo>
                <a:cubicBezTo>
                  <a:pt x="125" y="63"/>
                  <a:pt x="124" y="65"/>
                  <a:pt x="123" y="65"/>
                </a:cubicBezTo>
                <a:close/>
                <a:moveTo>
                  <a:pt x="148" y="145"/>
                </a:moveTo>
                <a:cubicBezTo>
                  <a:pt x="148" y="145"/>
                  <a:pt x="146" y="145"/>
                  <a:pt x="145" y="144"/>
                </a:cubicBezTo>
                <a:cubicBezTo>
                  <a:pt x="144" y="144"/>
                  <a:pt x="144" y="144"/>
                  <a:pt x="142" y="143"/>
                </a:cubicBezTo>
                <a:cubicBezTo>
                  <a:pt x="143" y="141"/>
                  <a:pt x="140" y="140"/>
                  <a:pt x="138" y="139"/>
                </a:cubicBezTo>
                <a:cubicBezTo>
                  <a:pt x="137" y="138"/>
                  <a:pt x="136" y="136"/>
                  <a:pt x="133" y="137"/>
                </a:cubicBezTo>
                <a:cubicBezTo>
                  <a:pt x="133" y="137"/>
                  <a:pt x="131" y="138"/>
                  <a:pt x="131" y="138"/>
                </a:cubicBezTo>
                <a:cubicBezTo>
                  <a:pt x="130" y="137"/>
                  <a:pt x="129" y="136"/>
                  <a:pt x="127" y="136"/>
                </a:cubicBezTo>
                <a:cubicBezTo>
                  <a:pt x="125" y="135"/>
                  <a:pt x="124" y="133"/>
                  <a:pt x="122" y="135"/>
                </a:cubicBezTo>
                <a:cubicBezTo>
                  <a:pt x="121" y="136"/>
                  <a:pt x="121" y="137"/>
                  <a:pt x="121" y="138"/>
                </a:cubicBezTo>
                <a:cubicBezTo>
                  <a:pt x="119" y="137"/>
                  <a:pt x="122" y="135"/>
                  <a:pt x="121" y="134"/>
                </a:cubicBezTo>
                <a:cubicBezTo>
                  <a:pt x="120" y="132"/>
                  <a:pt x="117" y="135"/>
                  <a:pt x="116" y="136"/>
                </a:cubicBezTo>
                <a:cubicBezTo>
                  <a:pt x="115" y="136"/>
                  <a:pt x="114" y="137"/>
                  <a:pt x="114" y="137"/>
                </a:cubicBezTo>
                <a:cubicBezTo>
                  <a:pt x="113" y="138"/>
                  <a:pt x="113" y="139"/>
                  <a:pt x="113" y="140"/>
                </a:cubicBezTo>
                <a:cubicBezTo>
                  <a:pt x="112" y="139"/>
                  <a:pt x="110" y="139"/>
                  <a:pt x="110" y="139"/>
                </a:cubicBezTo>
                <a:cubicBezTo>
                  <a:pt x="110" y="141"/>
                  <a:pt x="110" y="144"/>
                  <a:pt x="111" y="147"/>
                </a:cubicBezTo>
                <a:cubicBezTo>
                  <a:pt x="111" y="149"/>
                  <a:pt x="111" y="152"/>
                  <a:pt x="110" y="153"/>
                </a:cubicBezTo>
                <a:cubicBezTo>
                  <a:pt x="108" y="154"/>
                  <a:pt x="106" y="156"/>
                  <a:pt x="106" y="158"/>
                </a:cubicBezTo>
                <a:cubicBezTo>
                  <a:pt x="106" y="159"/>
                  <a:pt x="106" y="161"/>
                  <a:pt x="108" y="161"/>
                </a:cubicBezTo>
                <a:cubicBezTo>
                  <a:pt x="108" y="163"/>
                  <a:pt x="106" y="164"/>
                  <a:pt x="106" y="166"/>
                </a:cubicBezTo>
                <a:cubicBezTo>
                  <a:pt x="106" y="166"/>
                  <a:pt x="106" y="167"/>
                  <a:pt x="106" y="168"/>
                </a:cubicBezTo>
                <a:cubicBezTo>
                  <a:pt x="123" y="165"/>
                  <a:pt x="137" y="157"/>
                  <a:pt x="148" y="14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Metin kutusu 137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45052" y="3757191"/>
            <a:ext cx="15089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Meram - Konya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9" name="Metin kutusu 138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45052" y="3591641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DOĞUM YERİ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3" name="Freeform 116"/>
          <p:cNvSpPr>
            <a:spLocks noChangeAspect="1" noEditPoints="1"/>
          </p:cNvSpPr>
          <p:nvPr/>
        </p:nvSpPr>
        <p:spPr bwMode="auto">
          <a:xfrm>
            <a:off x="377039" y="4124027"/>
            <a:ext cx="122400" cy="137315"/>
          </a:xfrm>
          <a:custGeom>
            <a:avLst/>
            <a:gdLst>
              <a:gd name="T0" fmla="*/ 430 w 525"/>
              <a:gd name="T1" fmla="*/ 53 h 591"/>
              <a:gd name="T2" fmla="*/ 402 w 525"/>
              <a:gd name="T3" fmla="*/ 0 h 591"/>
              <a:gd name="T4" fmla="*/ 373 w 525"/>
              <a:gd name="T5" fmla="*/ 53 h 591"/>
              <a:gd name="T6" fmla="*/ 151 w 525"/>
              <a:gd name="T7" fmla="*/ 29 h 591"/>
              <a:gd name="T8" fmla="*/ 93 w 525"/>
              <a:gd name="T9" fmla="*/ 29 h 591"/>
              <a:gd name="T10" fmla="*/ 7 w 525"/>
              <a:gd name="T11" fmla="*/ 53 h 591"/>
              <a:gd name="T12" fmla="*/ 0 w 525"/>
              <a:gd name="T13" fmla="*/ 584 h 591"/>
              <a:gd name="T14" fmla="*/ 518 w 525"/>
              <a:gd name="T15" fmla="*/ 591 h 591"/>
              <a:gd name="T16" fmla="*/ 525 w 525"/>
              <a:gd name="T17" fmla="*/ 60 h 591"/>
              <a:gd name="T18" fmla="*/ 387 w 525"/>
              <a:gd name="T19" fmla="*/ 29 h 591"/>
              <a:gd name="T20" fmla="*/ 416 w 525"/>
              <a:gd name="T21" fmla="*/ 29 h 591"/>
              <a:gd name="T22" fmla="*/ 402 w 525"/>
              <a:gd name="T23" fmla="*/ 107 h 591"/>
              <a:gd name="T24" fmla="*/ 387 w 525"/>
              <a:gd name="T25" fmla="*/ 29 h 591"/>
              <a:gd name="T26" fmla="*/ 122 w 525"/>
              <a:gd name="T27" fmla="*/ 14 h 591"/>
              <a:gd name="T28" fmla="*/ 137 w 525"/>
              <a:gd name="T29" fmla="*/ 92 h 591"/>
              <a:gd name="T30" fmla="*/ 107 w 525"/>
              <a:gd name="T31" fmla="*/ 92 h 591"/>
              <a:gd name="T32" fmla="*/ 511 w 525"/>
              <a:gd name="T33" fmla="*/ 577 h 591"/>
              <a:gd name="T34" fmla="*/ 14 w 525"/>
              <a:gd name="T35" fmla="*/ 177 h 591"/>
              <a:gd name="T36" fmla="*/ 511 w 525"/>
              <a:gd name="T37" fmla="*/ 577 h 591"/>
              <a:gd name="T38" fmla="*/ 14 w 525"/>
              <a:gd name="T39" fmla="*/ 163 h 591"/>
              <a:gd name="T40" fmla="*/ 93 w 525"/>
              <a:gd name="T41" fmla="*/ 67 h 591"/>
              <a:gd name="T42" fmla="*/ 122 w 525"/>
              <a:gd name="T43" fmla="*/ 121 h 591"/>
              <a:gd name="T44" fmla="*/ 151 w 525"/>
              <a:gd name="T45" fmla="*/ 67 h 591"/>
              <a:gd name="T46" fmla="*/ 373 w 525"/>
              <a:gd name="T47" fmla="*/ 92 h 591"/>
              <a:gd name="T48" fmla="*/ 430 w 525"/>
              <a:gd name="T49" fmla="*/ 92 h 591"/>
              <a:gd name="T50" fmla="*/ 511 w 525"/>
              <a:gd name="T51" fmla="*/ 67 h 591"/>
              <a:gd name="T52" fmla="*/ 62 w 525"/>
              <a:gd name="T53" fmla="*/ 521 h 591"/>
              <a:gd name="T54" fmla="*/ 469 w 525"/>
              <a:gd name="T55" fmla="*/ 514 h 591"/>
              <a:gd name="T56" fmla="*/ 462 w 525"/>
              <a:gd name="T57" fmla="*/ 234 h 591"/>
              <a:gd name="T58" fmla="*/ 55 w 525"/>
              <a:gd name="T59" fmla="*/ 241 h 591"/>
              <a:gd name="T60" fmla="*/ 62 w 525"/>
              <a:gd name="T61" fmla="*/ 521 h 591"/>
              <a:gd name="T62" fmla="*/ 455 w 525"/>
              <a:gd name="T63" fmla="*/ 248 h 591"/>
              <a:gd name="T64" fmla="*/ 366 w 525"/>
              <a:gd name="T65" fmla="*/ 325 h 591"/>
              <a:gd name="T66" fmla="*/ 366 w 525"/>
              <a:gd name="T67" fmla="*/ 339 h 591"/>
              <a:gd name="T68" fmla="*/ 455 w 525"/>
              <a:gd name="T69" fmla="*/ 414 h 591"/>
              <a:gd name="T70" fmla="*/ 366 w 525"/>
              <a:gd name="T71" fmla="*/ 339 h 591"/>
              <a:gd name="T72" fmla="*/ 455 w 525"/>
              <a:gd name="T73" fmla="*/ 428 h 591"/>
              <a:gd name="T74" fmla="*/ 366 w 525"/>
              <a:gd name="T75" fmla="*/ 507 h 591"/>
              <a:gd name="T76" fmla="*/ 266 w 525"/>
              <a:gd name="T77" fmla="*/ 248 h 591"/>
              <a:gd name="T78" fmla="*/ 352 w 525"/>
              <a:gd name="T79" fmla="*/ 325 h 591"/>
              <a:gd name="T80" fmla="*/ 266 w 525"/>
              <a:gd name="T81" fmla="*/ 248 h 591"/>
              <a:gd name="T82" fmla="*/ 352 w 525"/>
              <a:gd name="T83" fmla="*/ 339 h 591"/>
              <a:gd name="T84" fmla="*/ 266 w 525"/>
              <a:gd name="T85" fmla="*/ 414 h 591"/>
              <a:gd name="T86" fmla="*/ 266 w 525"/>
              <a:gd name="T87" fmla="*/ 428 h 591"/>
              <a:gd name="T88" fmla="*/ 352 w 525"/>
              <a:gd name="T89" fmla="*/ 507 h 591"/>
              <a:gd name="T90" fmla="*/ 266 w 525"/>
              <a:gd name="T91" fmla="*/ 428 h 591"/>
              <a:gd name="T92" fmla="*/ 252 w 525"/>
              <a:gd name="T93" fmla="*/ 248 h 591"/>
              <a:gd name="T94" fmla="*/ 165 w 525"/>
              <a:gd name="T95" fmla="*/ 325 h 591"/>
              <a:gd name="T96" fmla="*/ 165 w 525"/>
              <a:gd name="T97" fmla="*/ 339 h 591"/>
              <a:gd name="T98" fmla="*/ 252 w 525"/>
              <a:gd name="T99" fmla="*/ 414 h 591"/>
              <a:gd name="T100" fmla="*/ 165 w 525"/>
              <a:gd name="T101" fmla="*/ 339 h 591"/>
              <a:gd name="T102" fmla="*/ 252 w 525"/>
              <a:gd name="T103" fmla="*/ 428 h 591"/>
              <a:gd name="T104" fmla="*/ 165 w 525"/>
              <a:gd name="T105" fmla="*/ 507 h 591"/>
              <a:gd name="T106" fmla="*/ 69 w 525"/>
              <a:gd name="T107" fmla="*/ 248 h 591"/>
              <a:gd name="T108" fmla="*/ 151 w 525"/>
              <a:gd name="T109" fmla="*/ 325 h 591"/>
              <a:gd name="T110" fmla="*/ 69 w 525"/>
              <a:gd name="T111" fmla="*/ 248 h 591"/>
              <a:gd name="T112" fmla="*/ 151 w 525"/>
              <a:gd name="T113" fmla="*/ 339 h 591"/>
              <a:gd name="T114" fmla="*/ 69 w 525"/>
              <a:gd name="T115" fmla="*/ 414 h 591"/>
              <a:gd name="T116" fmla="*/ 69 w 525"/>
              <a:gd name="T117" fmla="*/ 428 h 591"/>
              <a:gd name="T118" fmla="*/ 151 w 525"/>
              <a:gd name="T119" fmla="*/ 507 h 591"/>
              <a:gd name="T120" fmla="*/ 69 w 525"/>
              <a:gd name="T121" fmla="*/ 428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25" h="591">
                <a:moveTo>
                  <a:pt x="518" y="53"/>
                </a:moveTo>
                <a:cubicBezTo>
                  <a:pt x="430" y="53"/>
                  <a:pt x="430" y="53"/>
                  <a:pt x="430" y="53"/>
                </a:cubicBezTo>
                <a:cubicBezTo>
                  <a:pt x="430" y="29"/>
                  <a:pt x="430" y="29"/>
                  <a:pt x="430" y="29"/>
                </a:cubicBezTo>
                <a:cubicBezTo>
                  <a:pt x="430" y="13"/>
                  <a:pt x="417" y="0"/>
                  <a:pt x="402" y="0"/>
                </a:cubicBezTo>
                <a:cubicBezTo>
                  <a:pt x="386" y="0"/>
                  <a:pt x="373" y="13"/>
                  <a:pt x="373" y="29"/>
                </a:cubicBezTo>
                <a:cubicBezTo>
                  <a:pt x="373" y="53"/>
                  <a:pt x="373" y="53"/>
                  <a:pt x="37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29"/>
                  <a:pt x="151" y="29"/>
                  <a:pt x="151" y="29"/>
                </a:cubicBezTo>
                <a:cubicBezTo>
                  <a:pt x="151" y="13"/>
                  <a:pt x="138" y="0"/>
                  <a:pt x="122" y="0"/>
                </a:cubicBezTo>
                <a:cubicBezTo>
                  <a:pt x="106" y="0"/>
                  <a:pt x="93" y="13"/>
                  <a:pt x="93" y="29"/>
                </a:cubicBezTo>
                <a:cubicBezTo>
                  <a:pt x="93" y="53"/>
                  <a:pt x="93" y="53"/>
                  <a:pt x="93" y="53"/>
                </a:cubicBezTo>
                <a:cubicBezTo>
                  <a:pt x="7" y="53"/>
                  <a:pt x="7" y="53"/>
                  <a:pt x="7" y="53"/>
                </a:cubicBezTo>
                <a:cubicBezTo>
                  <a:pt x="3" y="53"/>
                  <a:pt x="0" y="56"/>
                  <a:pt x="0" y="60"/>
                </a:cubicBezTo>
                <a:cubicBezTo>
                  <a:pt x="0" y="584"/>
                  <a:pt x="0" y="584"/>
                  <a:pt x="0" y="584"/>
                </a:cubicBezTo>
                <a:cubicBezTo>
                  <a:pt x="0" y="588"/>
                  <a:pt x="3" y="591"/>
                  <a:pt x="7" y="591"/>
                </a:cubicBezTo>
                <a:cubicBezTo>
                  <a:pt x="518" y="591"/>
                  <a:pt x="518" y="591"/>
                  <a:pt x="518" y="591"/>
                </a:cubicBezTo>
                <a:cubicBezTo>
                  <a:pt x="521" y="591"/>
                  <a:pt x="525" y="588"/>
                  <a:pt x="525" y="584"/>
                </a:cubicBezTo>
                <a:cubicBezTo>
                  <a:pt x="525" y="60"/>
                  <a:pt x="525" y="60"/>
                  <a:pt x="525" y="60"/>
                </a:cubicBezTo>
                <a:cubicBezTo>
                  <a:pt x="525" y="56"/>
                  <a:pt x="521" y="53"/>
                  <a:pt x="518" y="53"/>
                </a:cubicBezTo>
                <a:close/>
                <a:moveTo>
                  <a:pt x="387" y="29"/>
                </a:moveTo>
                <a:cubicBezTo>
                  <a:pt x="387" y="21"/>
                  <a:pt x="393" y="14"/>
                  <a:pt x="402" y="14"/>
                </a:cubicBezTo>
                <a:cubicBezTo>
                  <a:pt x="410" y="14"/>
                  <a:pt x="416" y="21"/>
                  <a:pt x="416" y="29"/>
                </a:cubicBezTo>
                <a:cubicBezTo>
                  <a:pt x="416" y="92"/>
                  <a:pt x="416" y="92"/>
                  <a:pt x="416" y="92"/>
                </a:cubicBezTo>
                <a:cubicBezTo>
                  <a:pt x="416" y="100"/>
                  <a:pt x="410" y="107"/>
                  <a:pt x="402" y="107"/>
                </a:cubicBezTo>
                <a:cubicBezTo>
                  <a:pt x="393" y="107"/>
                  <a:pt x="387" y="100"/>
                  <a:pt x="387" y="92"/>
                </a:cubicBezTo>
                <a:lnTo>
                  <a:pt x="387" y="29"/>
                </a:lnTo>
                <a:close/>
                <a:moveTo>
                  <a:pt x="107" y="29"/>
                </a:moveTo>
                <a:cubicBezTo>
                  <a:pt x="107" y="21"/>
                  <a:pt x="114" y="14"/>
                  <a:pt x="122" y="14"/>
                </a:cubicBezTo>
                <a:cubicBezTo>
                  <a:pt x="130" y="14"/>
                  <a:pt x="137" y="21"/>
                  <a:pt x="137" y="29"/>
                </a:cubicBezTo>
                <a:cubicBezTo>
                  <a:pt x="137" y="92"/>
                  <a:pt x="137" y="92"/>
                  <a:pt x="137" y="92"/>
                </a:cubicBezTo>
                <a:cubicBezTo>
                  <a:pt x="137" y="100"/>
                  <a:pt x="130" y="107"/>
                  <a:pt x="122" y="107"/>
                </a:cubicBezTo>
                <a:cubicBezTo>
                  <a:pt x="114" y="107"/>
                  <a:pt x="107" y="100"/>
                  <a:pt x="107" y="92"/>
                </a:cubicBezTo>
                <a:lnTo>
                  <a:pt x="107" y="29"/>
                </a:lnTo>
                <a:close/>
                <a:moveTo>
                  <a:pt x="511" y="577"/>
                </a:moveTo>
                <a:cubicBezTo>
                  <a:pt x="14" y="577"/>
                  <a:pt x="14" y="577"/>
                  <a:pt x="14" y="577"/>
                </a:cubicBezTo>
                <a:cubicBezTo>
                  <a:pt x="14" y="177"/>
                  <a:pt x="14" y="177"/>
                  <a:pt x="14" y="177"/>
                </a:cubicBezTo>
                <a:cubicBezTo>
                  <a:pt x="511" y="177"/>
                  <a:pt x="511" y="177"/>
                  <a:pt x="511" y="177"/>
                </a:cubicBezTo>
                <a:lnTo>
                  <a:pt x="511" y="577"/>
                </a:lnTo>
                <a:close/>
                <a:moveTo>
                  <a:pt x="511" y="163"/>
                </a:moveTo>
                <a:cubicBezTo>
                  <a:pt x="14" y="163"/>
                  <a:pt x="14" y="163"/>
                  <a:pt x="14" y="163"/>
                </a:cubicBezTo>
                <a:cubicBezTo>
                  <a:pt x="14" y="67"/>
                  <a:pt x="14" y="67"/>
                  <a:pt x="14" y="67"/>
                </a:cubicBezTo>
                <a:cubicBezTo>
                  <a:pt x="93" y="67"/>
                  <a:pt x="93" y="67"/>
                  <a:pt x="93" y="67"/>
                </a:cubicBezTo>
                <a:cubicBezTo>
                  <a:pt x="93" y="92"/>
                  <a:pt x="93" y="92"/>
                  <a:pt x="93" y="92"/>
                </a:cubicBezTo>
                <a:cubicBezTo>
                  <a:pt x="93" y="108"/>
                  <a:pt x="106" y="121"/>
                  <a:pt x="122" y="121"/>
                </a:cubicBezTo>
                <a:cubicBezTo>
                  <a:pt x="138" y="121"/>
                  <a:pt x="151" y="108"/>
                  <a:pt x="151" y="92"/>
                </a:cubicBezTo>
                <a:cubicBezTo>
                  <a:pt x="151" y="67"/>
                  <a:pt x="151" y="67"/>
                  <a:pt x="151" y="67"/>
                </a:cubicBezTo>
                <a:cubicBezTo>
                  <a:pt x="373" y="67"/>
                  <a:pt x="373" y="67"/>
                  <a:pt x="373" y="67"/>
                </a:cubicBezTo>
                <a:cubicBezTo>
                  <a:pt x="373" y="92"/>
                  <a:pt x="373" y="92"/>
                  <a:pt x="373" y="92"/>
                </a:cubicBezTo>
                <a:cubicBezTo>
                  <a:pt x="373" y="108"/>
                  <a:pt x="386" y="121"/>
                  <a:pt x="402" y="121"/>
                </a:cubicBezTo>
                <a:cubicBezTo>
                  <a:pt x="417" y="121"/>
                  <a:pt x="430" y="108"/>
                  <a:pt x="430" y="92"/>
                </a:cubicBezTo>
                <a:cubicBezTo>
                  <a:pt x="430" y="67"/>
                  <a:pt x="430" y="67"/>
                  <a:pt x="430" y="67"/>
                </a:cubicBezTo>
                <a:cubicBezTo>
                  <a:pt x="511" y="67"/>
                  <a:pt x="511" y="67"/>
                  <a:pt x="511" y="67"/>
                </a:cubicBezTo>
                <a:lnTo>
                  <a:pt x="511" y="163"/>
                </a:lnTo>
                <a:close/>
                <a:moveTo>
                  <a:pt x="62" y="521"/>
                </a:moveTo>
                <a:cubicBezTo>
                  <a:pt x="462" y="521"/>
                  <a:pt x="462" y="521"/>
                  <a:pt x="462" y="521"/>
                </a:cubicBezTo>
                <a:cubicBezTo>
                  <a:pt x="466" y="521"/>
                  <a:pt x="469" y="518"/>
                  <a:pt x="469" y="514"/>
                </a:cubicBezTo>
                <a:cubicBezTo>
                  <a:pt x="469" y="241"/>
                  <a:pt x="469" y="241"/>
                  <a:pt x="469" y="241"/>
                </a:cubicBezTo>
                <a:cubicBezTo>
                  <a:pt x="469" y="237"/>
                  <a:pt x="466" y="234"/>
                  <a:pt x="462" y="234"/>
                </a:cubicBezTo>
                <a:cubicBezTo>
                  <a:pt x="62" y="234"/>
                  <a:pt x="62" y="234"/>
                  <a:pt x="62" y="234"/>
                </a:cubicBezTo>
                <a:cubicBezTo>
                  <a:pt x="58" y="234"/>
                  <a:pt x="55" y="237"/>
                  <a:pt x="55" y="241"/>
                </a:cubicBezTo>
                <a:cubicBezTo>
                  <a:pt x="55" y="514"/>
                  <a:pt x="55" y="514"/>
                  <a:pt x="55" y="514"/>
                </a:cubicBezTo>
                <a:cubicBezTo>
                  <a:pt x="55" y="518"/>
                  <a:pt x="58" y="521"/>
                  <a:pt x="62" y="521"/>
                </a:cubicBezTo>
                <a:close/>
                <a:moveTo>
                  <a:pt x="366" y="248"/>
                </a:moveTo>
                <a:cubicBezTo>
                  <a:pt x="455" y="248"/>
                  <a:pt x="455" y="248"/>
                  <a:pt x="455" y="248"/>
                </a:cubicBezTo>
                <a:cubicBezTo>
                  <a:pt x="455" y="325"/>
                  <a:pt x="455" y="325"/>
                  <a:pt x="455" y="325"/>
                </a:cubicBezTo>
                <a:cubicBezTo>
                  <a:pt x="366" y="325"/>
                  <a:pt x="366" y="325"/>
                  <a:pt x="366" y="325"/>
                </a:cubicBezTo>
                <a:lnTo>
                  <a:pt x="366" y="248"/>
                </a:lnTo>
                <a:close/>
                <a:moveTo>
                  <a:pt x="366" y="339"/>
                </a:moveTo>
                <a:cubicBezTo>
                  <a:pt x="455" y="339"/>
                  <a:pt x="455" y="339"/>
                  <a:pt x="455" y="339"/>
                </a:cubicBezTo>
                <a:cubicBezTo>
                  <a:pt x="455" y="414"/>
                  <a:pt x="455" y="414"/>
                  <a:pt x="455" y="414"/>
                </a:cubicBezTo>
                <a:cubicBezTo>
                  <a:pt x="366" y="414"/>
                  <a:pt x="366" y="414"/>
                  <a:pt x="366" y="414"/>
                </a:cubicBezTo>
                <a:lnTo>
                  <a:pt x="366" y="339"/>
                </a:lnTo>
                <a:close/>
                <a:moveTo>
                  <a:pt x="366" y="428"/>
                </a:moveTo>
                <a:cubicBezTo>
                  <a:pt x="455" y="428"/>
                  <a:pt x="455" y="428"/>
                  <a:pt x="455" y="428"/>
                </a:cubicBezTo>
                <a:cubicBezTo>
                  <a:pt x="455" y="507"/>
                  <a:pt x="455" y="507"/>
                  <a:pt x="455" y="507"/>
                </a:cubicBezTo>
                <a:cubicBezTo>
                  <a:pt x="366" y="507"/>
                  <a:pt x="366" y="507"/>
                  <a:pt x="366" y="507"/>
                </a:cubicBezTo>
                <a:lnTo>
                  <a:pt x="366" y="428"/>
                </a:lnTo>
                <a:close/>
                <a:moveTo>
                  <a:pt x="266" y="248"/>
                </a:moveTo>
                <a:cubicBezTo>
                  <a:pt x="352" y="248"/>
                  <a:pt x="352" y="248"/>
                  <a:pt x="352" y="248"/>
                </a:cubicBezTo>
                <a:cubicBezTo>
                  <a:pt x="352" y="325"/>
                  <a:pt x="352" y="325"/>
                  <a:pt x="352" y="325"/>
                </a:cubicBezTo>
                <a:cubicBezTo>
                  <a:pt x="266" y="325"/>
                  <a:pt x="266" y="325"/>
                  <a:pt x="266" y="325"/>
                </a:cubicBezTo>
                <a:lnTo>
                  <a:pt x="266" y="248"/>
                </a:lnTo>
                <a:close/>
                <a:moveTo>
                  <a:pt x="266" y="339"/>
                </a:moveTo>
                <a:cubicBezTo>
                  <a:pt x="352" y="339"/>
                  <a:pt x="352" y="339"/>
                  <a:pt x="352" y="339"/>
                </a:cubicBezTo>
                <a:cubicBezTo>
                  <a:pt x="352" y="414"/>
                  <a:pt x="352" y="414"/>
                  <a:pt x="352" y="414"/>
                </a:cubicBezTo>
                <a:cubicBezTo>
                  <a:pt x="266" y="414"/>
                  <a:pt x="266" y="414"/>
                  <a:pt x="266" y="414"/>
                </a:cubicBezTo>
                <a:lnTo>
                  <a:pt x="266" y="339"/>
                </a:lnTo>
                <a:close/>
                <a:moveTo>
                  <a:pt x="266" y="428"/>
                </a:moveTo>
                <a:cubicBezTo>
                  <a:pt x="352" y="428"/>
                  <a:pt x="352" y="428"/>
                  <a:pt x="352" y="428"/>
                </a:cubicBezTo>
                <a:cubicBezTo>
                  <a:pt x="352" y="507"/>
                  <a:pt x="352" y="507"/>
                  <a:pt x="352" y="507"/>
                </a:cubicBezTo>
                <a:cubicBezTo>
                  <a:pt x="266" y="507"/>
                  <a:pt x="266" y="507"/>
                  <a:pt x="266" y="507"/>
                </a:cubicBezTo>
                <a:lnTo>
                  <a:pt x="266" y="428"/>
                </a:lnTo>
                <a:close/>
                <a:moveTo>
                  <a:pt x="165" y="248"/>
                </a:moveTo>
                <a:cubicBezTo>
                  <a:pt x="252" y="248"/>
                  <a:pt x="252" y="248"/>
                  <a:pt x="252" y="248"/>
                </a:cubicBezTo>
                <a:cubicBezTo>
                  <a:pt x="252" y="325"/>
                  <a:pt x="252" y="325"/>
                  <a:pt x="252" y="325"/>
                </a:cubicBezTo>
                <a:cubicBezTo>
                  <a:pt x="165" y="325"/>
                  <a:pt x="165" y="325"/>
                  <a:pt x="165" y="325"/>
                </a:cubicBezTo>
                <a:lnTo>
                  <a:pt x="165" y="248"/>
                </a:lnTo>
                <a:close/>
                <a:moveTo>
                  <a:pt x="165" y="339"/>
                </a:moveTo>
                <a:cubicBezTo>
                  <a:pt x="252" y="339"/>
                  <a:pt x="252" y="339"/>
                  <a:pt x="252" y="339"/>
                </a:cubicBezTo>
                <a:cubicBezTo>
                  <a:pt x="252" y="414"/>
                  <a:pt x="252" y="414"/>
                  <a:pt x="252" y="414"/>
                </a:cubicBezTo>
                <a:cubicBezTo>
                  <a:pt x="165" y="414"/>
                  <a:pt x="165" y="414"/>
                  <a:pt x="165" y="414"/>
                </a:cubicBezTo>
                <a:lnTo>
                  <a:pt x="165" y="339"/>
                </a:lnTo>
                <a:close/>
                <a:moveTo>
                  <a:pt x="165" y="428"/>
                </a:moveTo>
                <a:cubicBezTo>
                  <a:pt x="252" y="428"/>
                  <a:pt x="252" y="428"/>
                  <a:pt x="252" y="428"/>
                </a:cubicBezTo>
                <a:cubicBezTo>
                  <a:pt x="252" y="507"/>
                  <a:pt x="252" y="507"/>
                  <a:pt x="252" y="507"/>
                </a:cubicBezTo>
                <a:cubicBezTo>
                  <a:pt x="165" y="507"/>
                  <a:pt x="165" y="507"/>
                  <a:pt x="165" y="507"/>
                </a:cubicBezTo>
                <a:lnTo>
                  <a:pt x="165" y="428"/>
                </a:lnTo>
                <a:close/>
                <a:moveTo>
                  <a:pt x="69" y="248"/>
                </a:moveTo>
                <a:cubicBezTo>
                  <a:pt x="151" y="248"/>
                  <a:pt x="151" y="248"/>
                  <a:pt x="151" y="248"/>
                </a:cubicBezTo>
                <a:cubicBezTo>
                  <a:pt x="151" y="325"/>
                  <a:pt x="151" y="325"/>
                  <a:pt x="151" y="325"/>
                </a:cubicBezTo>
                <a:cubicBezTo>
                  <a:pt x="69" y="325"/>
                  <a:pt x="69" y="325"/>
                  <a:pt x="69" y="325"/>
                </a:cubicBezTo>
                <a:lnTo>
                  <a:pt x="69" y="248"/>
                </a:lnTo>
                <a:close/>
                <a:moveTo>
                  <a:pt x="69" y="339"/>
                </a:moveTo>
                <a:cubicBezTo>
                  <a:pt x="151" y="339"/>
                  <a:pt x="151" y="339"/>
                  <a:pt x="151" y="339"/>
                </a:cubicBezTo>
                <a:cubicBezTo>
                  <a:pt x="151" y="414"/>
                  <a:pt x="151" y="414"/>
                  <a:pt x="151" y="414"/>
                </a:cubicBezTo>
                <a:cubicBezTo>
                  <a:pt x="69" y="414"/>
                  <a:pt x="69" y="414"/>
                  <a:pt x="69" y="414"/>
                </a:cubicBezTo>
                <a:lnTo>
                  <a:pt x="69" y="339"/>
                </a:lnTo>
                <a:close/>
                <a:moveTo>
                  <a:pt x="69" y="428"/>
                </a:moveTo>
                <a:cubicBezTo>
                  <a:pt x="151" y="428"/>
                  <a:pt x="151" y="428"/>
                  <a:pt x="151" y="428"/>
                </a:cubicBezTo>
                <a:cubicBezTo>
                  <a:pt x="151" y="507"/>
                  <a:pt x="151" y="507"/>
                  <a:pt x="151" y="507"/>
                </a:cubicBezTo>
                <a:cubicBezTo>
                  <a:pt x="69" y="507"/>
                  <a:pt x="69" y="507"/>
                  <a:pt x="69" y="507"/>
                </a:cubicBezTo>
                <a:lnTo>
                  <a:pt x="69" y="428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Metin kutusu 143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45052" y="4208848"/>
            <a:ext cx="15089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11.02.2004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45" name="Metin kutusu 144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45052" y="4062348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DOĞUM TARİHİ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6" name="Freeform 242"/>
          <p:cNvSpPr>
            <a:spLocks noChangeAspect="1" noEditPoints="1"/>
          </p:cNvSpPr>
          <p:nvPr/>
        </p:nvSpPr>
        <p:spPr bwMode="auto">
          <a:xfrm>
            <a:off x="362752" y="4613873"/>
            <a:ext cx="144000" cy="133044"/>
          </a:xfrm>
          <a:custGeom>
            <a:avLst/>
            <a:gdLst>
              <a:gd name="T0" fmla="*/ 77 w 77"/>
              <a:gd name="T1" fmla="*/ 15 h 72"/>
              <a:gd name="T2" fmla="*/ 77 w 77"/>
              <a:gd name="T3" fmla="*/ 20 h 72"/>
              <a:gd name="T4" fmla="*/ 72 w 77"/>
              <a:gd name="T5" fmla="*/ 20 h 72"/>
              <a:gd name="T6" fmla="*/ 69 w 77"/>
              <a:gd name="T7" fmla="*/ 23 h 72"/>
              <a:gd name="T8" fmla="*/ 8 w 77"/>
              <a:gd name="T9" fmla="*/ 23 h 72"/>
              <a:gd name="T10" fmla="*/ 5 w 77"/>
              <a:gd name="T11" fmla="*/ 20 h 72"/>
              <a:gd name="T12" fmla="*/ 0 w 77"/>
              <a:gd name="T13" fmla="*/ 20 h 72"/>
              <a:gd name="T14" fmla="*/ 0 w 77"/>
              <a:gd name="T15" fmla="*/ 15 h 72"/>
              <a:gd name="T16" fmla="*/ 38 w 77"/>
              <a:gd name="T17" fmla="*/ 0 h 72"/>
              <a:gd name="T18" fmla="*/ 77 w 77"/>
              <a:gd name="T19" fmla="*/ 15 h 72"/>
              <a:gd name="T20" fmla="*/ 77 w 77"/>
              <a:gd name="T21" fmla="*/ 67 h 72"/>
              <a:gd name="T22" fmla="*/ 77 w 77"/>
              <a:gd name="T23" fmla="*/ 72 h 72"/>
              <a:gd name="T24" fmla="*/ 0 w 77"/>
              <a:gd name="T25" fmla="*/ 72 h 72"/>
              <a:gd name="T26" fmla="*/ 0 w 77"/>
              <a:gd name="T27" fmla="*/ 67 h 72"/>
              <a:gd name="T28" fmla="*/ 3 w 77"/>
              <a:gd name="T29" fmla="*/ 64 h 72"/>
              <a:gd name="T30" fmla="*/ 74 w 77"/>
              <a:gd name="T31" fmla="*/ 64 h 72"/>
              <a:gd name="T32" fmla="*/ 77 w 77"/>
              <a:gd name="T33" fmla="*/ 67 h 72"/>
              <a:gd name="T34" fmla="*/ 20 w 77"/>
              <a:gd name="T35" fmla="*/ 25 h 72"/>
              <a:gd name="T36" fmla="*/ 20 w 77"/>
              <a:gd name="T37" fmla="*/ 56 h 72"/>
              <a:gd name="T38" fmla="*/ 26 w 77"/>
              <a:gd name="T39" fmla="*/ 56 h 72"/>
              <a:gd name="T40" fmla="*/ 26 w 77"/>
              <a:gd name="T41" fmla="*/ 25 h 72"/>
              <a:gd name="T42" fmla="*/ 36 w 77"/>
              <a:gd name="T43" fmla="*/ 25 h 72"/>
              <a:gd name="T44" fmla="*/ 36 w 77"/>
              <a:gd name="T45" fmla="*/ 56 h 72"/>
              <a:gd name="T46" fmla="*/ 41 w 77"/>
              <a:gd name="T47" fmla="*/ 56 h 72"/>
              <a:gd name="T48" fmla="*/ 41 w 77"/>
              <a:gd name="T49" fmla="*/ 25 h 72"/>
              <a:gd name="T50" fmla="*/ 51 w 77"/>
              <a:gd name="T51" fmla="*/ 25 h 72"/>
              <a:gd name="T52" fmla="*/ 51 w 77"/>
              <a:gd name="T53" fmla="*/ 56 h 72"/>
              <a:gd name="T54" fmla="*/ 56 w 77"/>
              <a:gd name="T55" fmla="*/ 56 h 72"/>
              <a:gd name="T56" fmla="*/ 56 w 77"/>
              <a:gd name="T57" fmla="*/ 25 h 72"/>
              <a:gd name="T58" fmla="*/ 67 w 77"/>
              <a:gd name="T59" fmla="*/ 25 h 72"/>
              <a:gd name="T60" fmla="*/ 67 w 77"/>
              <a:gd name="T61" fmla="*/ 56 h 72"/>
              <a:gd name="T62" fmla="*/ 69 w 77"/>
              <a:gd name="T63" fmla="*/ 56 h 72"/>
              <a:gd name="T64" fmla="*/ 72 w 77"/>
              <a:gd name="T65" fmla="*/ 59 h 72"/>
              <a:gd name="T66" fmla="*/ 72 w 77"/>
              <a:gd name="T67" fmla="*/ 61 h 72"/>
              <a:gd name="T68" fmla="*/ 5 w 77"/>
              <a:gd name="T69" fmla="*/ 61 h 72"/>
              <a:gd name="T70" fmla="*/ 5 w 77"/>
              <a:gd name="T71" fmla="*/ 59 h 72"/>
              <a:gd name="T72" fmla="*/ 8 w 77"/>
              <a:gd name="T73" fmla="*/ 56 h 72"/>
              <a:gd name="T74" fmla="*/ 10 w 77"/>
              <a:gd name="T75" fmla="*/ 56 h 72"/>
              <a:gd name="T76" fmla="*/ 10 w 77"/>
              <a:gd name="T77" fmla="*/ 25 h 72"/>
              <a:gd name="T78" fmla="*/ 20 w 77"/>
              <a:gd name="T79" fmla="*/ 25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7" h="72">
                <a:moveTo>
                  <a:pt x="77" y="15"/>
                </a:moveTo>
                <a:cubicBezTo>
                  <a:pt x="77" y="20"/>
                  <a:pt x="77" y="20"/>
                  <a:pt x="77" y="20"/>
                </a:cubicBezTo>
                <a:cubicBezTo>
                  <a:pt x="72" y="20"/>
                  <a:pt x="72" y="20"/>
                  <a:pt x="72" y="20"/>
                </a:cubicBezTo>
                <a:cubicBezTo>
                  <a:pt x="72" y="22"/>
                  <a:pt x="71" y="23"/>
                  <a:pt x="69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6" y="23"/>
                  <a:pt x="5" y="22"/>
                  <a:pt x="5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5"/>
                  <a:pt x="0" y="15"/>
                  <a:pt x="0" y="15"/>
                </a:cubicBezTo>
                <a:cubicBezTo>
                  <a:pt x="38" y="0"/>
                  <a:pt x="38" y="0"/>
                  <a:pt x="38" y="0"/>
                </a:cubicBezTo>
                <a:lnTo>
                  <a:pt x="77" y="15"/>
                </a:lnTo>
                <a:close/>
                <a:moveTo>
                  <a:pt x="77" y="67"/>
                </a:moveTo>
                <a:cubicBezTo>
                  <a:pt x="77" y="72"/>
                  <a:pt x="77" y="72"/>
                  <a:pt x="77" y="72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65"/>
                  <a:pt x="1" y="64"/>
                  <a:pt x="3" y="64"/>
                </a:cubicBezTo>
                <a:cubicBezTo>
                  <a:pt x="74" y="64"/>
                  <a:pt x="74" y="64"/>
                  <a:pt x="74" y="64"/>
                </a:cubicBezTo>
                <a:cubicBezTo>
                  <a:pt x="76" y="64"/>
                  <a:pt x="77" y="65"/>
                  <a:pt x="77" y="67"/>
                </a:cubicBezTo>
                <a:close/>
                <a:moveTo>
                  <a:pt x="20" y="25"/>
                </a:moveTo>
                <a:cubicBezTo>
                  <a:pt x="20" y="56"/>
                  <a:pt x="20" y="56"/>
                  <a:pt x="20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6" y="25"/>
                  <a:pt x="26" y="25"/>
                  <a:pt x="26" y="25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56"/>
                  <a:pt x="36" y="56"/>
                  <a:pt x="36" y="56"/>
                </a:cubicBezTo>
                <a:cubicBezTo>
                  <a:pt x="41" y="56"/>
                  <a:pt x="41" y="56"/>
                  <a:pt x="41" y="56"/>
                </a:cubicBezTo>
                <a:cubicBezTo>
                  <a:pt x="41" y="25"/>
                  <a:pt x="41" y="25"/>
                  <a:pt x="41" y="25"/>
                </a:cubicBezTo>
                <a:cubicBezTo>
                  <a:pt x="51" y="25"/>
                  <a:pt x="51" y="25"/>
                  <a:pt x="51" y="25"/>
                </a:cubicBezTo>
                <a:cubicBezTo>
                  <a:pt x="51" y="56"/>
                  <a:pt x="51" y="56"/>
                  <a:pt x="51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56" y="25"/>
                  <a:pt x="56" y="25"/>
                  <a:pt x="56" y="25"/>
                </a:cubicBezTo>
                <a:cubicBezTo>
                  <a:pt x="67" y="25"/>
                  <a:pt x="67" y="25"/>
                  <a:pt x="67" y="25"/>
                </a:cubicBezTo>
                <a:cubicBezTo>
                  <a:pt x="67" y="56"/>
                  <a:pt x="67" y="56"/>
                  <a:pt x="67" y="56"/>
                </a:cubicBezTo>
                <a:cubicBezTo>
                  <a:pt x="69" y="56"/>
                  <a:pt x="69" y="56"/>
                  <a:pt x="69" y="56"/>
                </a:cubicBezTo>
                <a:cubicBezTo>
                  <a:pt x="71" y="56"/>
                  <a:pt x="72" y="57"/>
                  <a:pt x="72" y="59"/>
                </a:cubicBezTo>
                <a:cubicBezTo>
                  <a:pt x="72" y="61"/>
                  <a:pt x="72" y="61"/>
                  <a:pt x="72" y="61"/>
                </a:cubicBezTo>
                <a:cubicBezTo>
                  <a:pt x="5" y="61"/>
                  <a:pt x="5" y="61"/>
                  <a:pt x="5" y="61"/>
                </a:cubicBezTo>
                <a:cubicBezTo>
                  <a:pt x="5" y="59"/>
                  <a:pt x="5" y="59"/>
                  <a:pt x="5" y="59"/>
                </a:cubicBezTo>
                <a:cubicBezTo>
                  <a:pt x="5" y="57"/>
                  <a:pt x="6" y="56"/>
                  <a:pt x="8" y="56"/>
                </a:cubicBezTo>
                <a:cubicBezTo>
                  <a:pt x="10" y="56"/>
                  <a:pt x="10" y="56"/>
                  <a:pt x="10" y="56"/>
                </a:cubicBezTo>
                <a:cubicBezTo>
                  <a:pt x="10" y="25"/>
                  <a:pt x="10" y="25"/>
                  <a:pt x="10" y="25"/>
                </a:cubicBezTo>
                <a:lnTo>
                  <a:pt x="20" y="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Metin kutusu 146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45052" y="4710984"/>
            <a:ext cx="15089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Bekar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48" name="Metin kutusu 147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45052" y="4553054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MEDENİ DURUMU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50" name="Metin kutusu 149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45052" y="5128267"/>
            <a:ext cx="15089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B (Pasif Sürücü)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1" name="Metin kutusu 150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45052" y="4970337"/>
            <a:ext cx="13474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50" b="1" dirty="0">
                <a:solidFill>
                  <a:schemeClr val="bg1"/>
                </a:solidFill>
              </a:rPr>
              <a:t>EHLİYET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152" name="Freeform 241"/>
          <p:cNvSpPr>
            <a:spLocks noChangeAspect="1" noEditPoints="1"/>
          </p:cNvSpPr>
          <p:nvPr/>
        </p:nvSpPr>
        <p:spPr bwMode="auto">
          <a:xfrm>
            <a:off x="359741" y="5040267"/>
            <a:ext cx="144000" cy="112695"/>
          </a:xfrm>
          <a:custGeom>
            <a:avLst/>
            <a:gdLst>
              <a:gd name="T0" fmla="*/ 117 w 117"/>
              <a:gd name="T1" fmla="*/ 71 h 91"/>
              <a:gd name="T2" fmla="*/ 115 w 117"/>
              <a:gd name="T3" fmla="*/ 73 h 91"/>
              <a:gd name="T4" fmla="*/ 110 w 117"/>
              <a:gd name="T5" fmla="*/ 73 h 91"/>
              <a:gd name="T6" fmla="*/ 110 w 117"/>
              <a:gd name="T7" fmla="*/ 80 h 91"/>
              <a:gd name="T8" fmla="*/ 99 w 117"/>
              <a:gd name="T9" fmla="*/ 91 h 91"/>
              <a:gd name="T10" fmla="*/ 88 w 117"/>
              <a:gd name="T11" fmla="*/ 80 h 91"/>
              <a:gd name="T12" fmla="*/ 88 w 117"/>
              <a:gd name="T13" fmla="*/ 73 h 91"/>
              <a:gd name="T14" fmla="*/ 29 w 117"/>
              <a:gd name="T15" fmla="*/ 73 h 91"/>
              <a:gd name="T16" fmla="*/ 29 w 117"/>
              <a:gd name="T17" fmla="*/ 80 h 91"/>
              <a:gd name="T18" fmla="*/ 18 w 117"/>
              <a:gd name="T19" fmla="*/ 91 h 91"/>
              <a:gd name="T20" fmla="*/ 7 w 117"/>
              <a:gd name="T21" fmla="*/ 80 h 91"/>
              <a:gd name="T22" fmla="*/ 7 w 117"/>
              <a:gd name="T23" fmla="*/ 73 h 91"/>
              <a:gd name="T24" fmla="*/ 2 w 117"/>
              <a:gd name="T25" fmla="*/ 73 h 91"/>
              <a:gd name="T26" fmla="*/ 0 w 117"/>
              <a:gd name="T27" fmla="*/ 71 h 91"/>
              <a:gd name="T28" fmla="*/ 0 w 117"/>
              <a:gd name="T29" fmla="*/ 49 h 91"/>
              <a:gd name="T30" fmla="*/ 13 w 117"/>
              <a:gd name="T31" fmla="*/ 37 h 91"/>
              <a:gd name="T32" fmla="*/ 15 w 117"/>
              <a:gd name="T33" fmla="*/ 37 h 91"/>
              <a:gd name="T34" fmla="*/ 21 w 117"/>
              <a:gd name="T35" fmla="*/ 13 h 91"/>
              <a:gd name="T36" fmla="*/ 37 w 117"/>
              <a:gd name="T37" fmla="*/ 0 h 91"/>
              <a:gd name="T38" fmla="*/ 81 w 117"/>
              <a:gd name="T39" fmla="*/ 0 h 91"/>
              <a:gd name="T40" fmla="*/ 97 w 117"/>
              <a:gd name="T41" fmla="*/ 13 h 91"/>
              <a:gd name="T42" fmla="*/ 103 w 117"/>
              <a:gd name="T43" fmla="*/ 37 h 91"/>
              <a:gd name="T44" fmla="*/ 104 w 117"/>
              <a:gd name="T45" fmla="*/ 37 h 91"/>
              <a:gd name="T46" fmla="*/ 117 w 117"/>
              <a:gd name="T47" fmla="*/ 49 h 91"/>
              <a:gd name="T48" fmla="*/ 117 w 117"/>
              <a:gd name="T49" fmla="*/ 71 h 91"/>
              <a:gd name="T50" fmla="*/ 18 w 117"/>
              <a:gd name="T51" fmla="*/ 46 h 91"/>
              <a:gd name="T52" fmla="*/ 9 w 117"/>
              <a:gd name="T53" fmla="*/ 55 h 91"/>
              <a:gd name="T54" fmla="*/ 18 w 117"/>
              <a:gd name="T55" fmla="*/ 64 h 91"/>
              <a:gd name="T56" fmla="*/ 28 w 117"/>
              <a:gd name="T57" fmla="*/ 55 h 91"/>
              <a:gd name="T58" fmla="*/ 18 w 117"/>
              <a:gd name="T59" fmla="*/ 46 h 91"/>
              <a:gd name="T60" fmla="*/ 88 w 117"/>
              <a:gd name="T61" fmla="*/ 37 h 91"/>
              <a:gd name="T62" fmla="*/ 83 w 117"/>
              <a:gd name="T63" fmla="*/ 16 h 91"/>
              <a:gd name="T64" fmla="*/ 81 w 117"/>
              <a:gd name="T65" fmla="*/ 15 h 91"/>
              <a:gd name="T66" fmla="*/ 37 w 117"/>
              <a:gd name="T67" fmla="*/ 15 h 91"/>
              <a:gd name="T68" fmla="*/ 35 w 117"/>
              <a:gd name="T69" fmla="*/ 16 h 91"/>
              <a:gd name="T70" fmla="*/ 30 w 117"/>
              <a:gd name="T71" fmla="*/ 37 h 91"/>
              <a:gd name="T72" fmla="*/ 88 w 117"/>
              <a:gd name="T73" fmla="*/ 37 h 91"/>
              <a:gd name="T74" fmla="*/ 99 w 117"/>
              <a:gd name="T75" fmla="*/ 46 h 91"/>
              <a:gd name="T76" fmla="*/ 90 w 117"/>
              <a:gd name="T77" fmla="*/ 55 h 91"/>
              <a:gd name="T78" fmla="*/ 99 w 117"/>
              <a:gd name="T79" fmla="*/ 64 h 91"/>
              <a:gd name="T80" fmla="*/ 108 w 117"/>
              <a:gd name="T81" fmla="*/ 55 h 91"/>
              <a:gd name="T82" fmla="*/ 99 w 117"/>
              <a:gd name="T83" fmla="*/ 46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17" h="91">
                <a:moveTo>
                  <a:pt x="117" y="71"/>
                </a:moveTo>
                <a:cubicBezTo>
                  <a:pt x="117" y="72"/>
                  <a:pt x="116" y="73"/>
                  <a:pt x="115" y="73"/>
                </a:cubicBezTo>
                <a:cubicBezTo>
                  <a:pt x="110" y="73"/>
                  <a:pt x="110" y="73"/>
                  <a:pt x="110" y="73"/>
                </a:cubicBezTo>
                <a:cubicBezTo>
                  <a:pt x="110" y="80"/>
                  <a:pt x="110" y="80"/>
                  <a:pt x="110" y="80"/>
                </a:cubicBezTo>
                <a:cubicBezTo>
                  <a:pt x="110" y="86"/>
                  <a:pt x="105" y="91"/>
                  <a:pt x="99" y="91"/>
                </a:cubicBezTo>
                <a:cubicBezTo>
                  <a:pt x="93" y="91"/>
                  <a:pt x="88" y="86"/>
                  <a:pt x="88" y="80"/>
                </a:cubicBezTo>
                <a:cubicBezTo>
                  <a:pt x="88" y="73"/>
                  <a:pt x="88" y="73"/>
                  <a:pt x="88" y="73"/>
                </a:cubicBezTo>
                <a:cubicBezTo>
                  <a:pt x="29" y="73"/>
                  <a:pt x="29" y="73"/>
                  <a:pt x="29" y="73"/>
                </a:cubicBezTo>
                <a:cubicBezTo>
                  <a:pt x="29" y="80"/>
                  <a:pt x="29" y="80"/>
                  <a:pt x="29" y="80"/>
                </a:cubicBezTo>
                <a:cubicBezTo>
                  <a:pt x="29" y="86"/>
                  <a:pt x="24" y="91"/>
                  <a:pt x="18" y="91"/>
                </a:cubicBezTo>
                <a:cubicBezTo>
                  <a:pt x="12" y="91"/>
                  <a:pt x="7" y="86"/>
                  <a:pt x="7" y="80"/>
                </a:cubicBezTo>
                <a:cubicBezTo>
                  <a:pt x="7" y="73"/>
                  <a:pt x="7" y="73"/>
                  <a:pt x="7" y="73"/>
                </a:cubicBezTo>
                <a:cubicBezTo>
                  <a:pt x="2" y="73"/>
                  <a:pt x="2" y="73"/>
                  <a:pt x="2" y="73"/>
                </a:cubicBezTo>
                <a:cubicBezTo>
                  <a:pt x="1" y="73"/>
                  <a:pt x="0" y="72"/>
                  <a:pt x="0" y="71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42"/>
                  <a:pt x="6" y="37"/>
                  <a:pt x="13" y="37"/>
                </a:cubicBezTo>
                <a:cubicBezTo>
                  <a:pt x="15" y="37"/>
                  <a:pt x="15" y="37"/>
                  <a:pt x="15" y="37"/>
                </a:cubicBezTo>
                <a:cubicBezTo>
                  <a:pt x="21" y="13"/>
                  <a:pt x="21" y="13"/>
                  <a:pt x="21" y="13"/>
                </a:cubicBezTo>
                <a:cubicBezTo>
                  <a:pt x="22" y="5"/>
                  <a:pt x="29" y="0"/>
                  <a:pt x="37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88" y="0"/>
                  <a:pt x="95" y="5"/>
                  <a:pt x="97" y="13"/>
                </a:cubicBezTo>
                <a:cubicBezTo>
                  <a:pt x="103" y="37"/>
                  <a:pt x="103" y="37"/>
                  <a:pt x="103" y="37"/>
                </a:cubicBezTo>
                <a:cubicBezTo>
                  <a:pt x="104" y="37"/>
                  <a:pt x="104" y="37"/>
                  <a:pt x="104" y="37"/>
                </a:cubicBezTo>
                <a:cubicBezTo>
                  <a:pt x="111" y="37"/>
                  <a:pt x="117" y="42"/>
                  <a:pt x="117" y="49"/>
                </a:cubicBezTo>
                <a:lnTo>
                  <a:pt x="117" y="71"/>
                </a:lnTo>
                <a:close/>
                <a:moveTo>
                  <a:pt x="18" y="46"/>
                </a:moveTo>
                <a:cubicBezTo>
                  <a:pt x="13" y="46"/>
                  <a:pt x="9" y="50"/>
                  <a:pt x="9" y="55"/>
                </a:cubicBezTo>
                <a:cubicBezTo>
                  <a:pt x="9" y="60"/>
                  <a:pt x="13" y="64"/>
                  <a:pt x="18" y="64"/>
                </a:cubicBezTo>
                <a:cubicBezTo>
                  <a:pt x="23" y="64"/>
                  <a:pt x="28" y="60"/>
                  <a:pt x="28" y="55"/>
                </a:cubicBezTo>
                <a:cubicBezTo>
                  <a:pt x="28" y="50"/>
                  <a:pt x="23" y="46"/>
                  <a:pt x="18" y="46"/>
                </a:cubicBezTo>
                <a:close/>
                <a:moveTo>
                  <a:pt x="88" y="37"/>
                </a:moveTo>
                <a:cubicBezTo>
                  <a:pt x="83" y="16"/>
                  <a:pt x="83" y="16"/>
                  <a:pt x="83" y="16"/>
                </a:cubicBezTo>
                <a:cubicBezTo>
                  <a:pt x="82" y="16"/>
                  <a:pt x="81" y="15"/>
                  <a:pt x="81" y="15"/>
                </a:cubicBezTo>
                <a:cubicBezTo>
                  <a:pt x="37" y="15"/>
                  <a:pt x="37" y="15"/>
                  <a:pt x="37" y="15"/>
                </a:cubicBezTo>
                <a:cubicBezTo>
                  <a:pt x="36" y="15"/>
                  <a:pt x="35" y="16"/>
                  <a:pt x="35" y="16"/>
                </a:cubicBezTo>
                <a:cubicBezTo>
                  <a:pt x="30" y="37"/>
                  <a:pt x="30" y="37"/>
                  <a:pt x="30" y="37"/>
                </a:cubicBezTo>
                <a:lnTo>
                  <a:pt x="88" y="37"/>
                </a:lnTo>
                <a:close/>
                <a:moveTo>
                  <a:pt x="99" y="46"/>
                </a:moveTo>
                <a:cubicBezTo>
                  <a:pt x="94" y="46"/>
                  <a:pt x="90" y="50"/>
                  <a:pt x="90" y="55"/>
                </a:cubicBezTo>
                <a:cubicBezTo>
                  <a:pt x="90" y="60"/>
                  <a:pt x="94" y="64"/>
                  <a:pt x="99" y="64"/>
                </a:cubicBezTo>
                <a:cubicBezTo>
                  <a:pt x="104" y="64"/>
                  <a:pt x="108" y="60"/>
                  <a:pt x="108" y="55"/>
                </a:cubicBezTo>
                <a:cubicBezTo>
                  <a:pt x="108" y="50"/>
                  <a:pt x="104" y="46"/>
                  <a:pt x="99" y="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Freeform 139"/>
          <p:cNvSpPr>
            <a:spLocks noChangeAspect="1" noEditPoints="1"/>
          </p:cNvSpPr>
          <p:nvPr/>
        </p:nvSpPr>
        <p:spPr bwMode="auto">
          <a:xfrm>
            <a:off x="2192767" y="7710952"/>
            <a:ext cx="252000" cy="168000"/>
          </a:xfrm>
          <a:custGeom>
            <a:avLst/>
            <a:gdLst>
              <a:gd name="T0" fmla="*/ 90 w 91"/>
              <a:gd name="T1" fmla="*/ 17 h 61"/>
              <a:gd name="T2" fmla="*/ 46 w 91"/>
              <a:gd name="T3" fmla="*/ 31 h 61"/>
              <a:gd name="T4" fmla="*/ 45 w 91"/>
              <a:gd name="T5" fmla="*/ 31 h 61"/>
              <a:gd name="T6" fmla="*/ 45 w 91"/>
              <a:gd name="T7" fmla="*/ 31 h 61"/>
              <a:gd name="T8" fmla="*/ 19 w 91"/>
              <a:gd name="T9" fmla="*/ 22 h 61"/>
              <a:gd name="T10" fmla="*/ 15 w 91"/>
              <a:gd name="T11" fmla="*/ 34 h 61"/>
              <a:gd name="T12" fmla="*/ 18 w 91"/>
              <a:gd name="T13" fmla="*/ 38 h 61"/>
              <a:gd name="T14" fmla="*/ 16 w 91"/>
              <a:gd name="T15" fmla="*/ 42 h 61"/>
              <a:gd name="T16" fmla="*/ 18 w 91"/>
              <a:gd name="T17" fmla="*/ 59 h 61"/>
              <a:gd name="T18" fmla="*/ 17 w 91"/>
              <a:gd name="T19" fmla="*/ 60 h 61"/>
              <a:gd name="T20" fmla="*/ 17 w 91"/>
              <a:gd name="T21" fmla="*/ 61 h 61"/>
              <a:gd name="T22" fmla="*/ 9 w 91"/>
              <a:gd name="T23" fmla="*/ 61 h 61"/>
              <a:gd name="T24" fmla="*/ 8 w 91"/>
              <a:gd name="T25" fmla="*/ 60 h 61"/>
              <a:gd name="T26" fmla="*/ 8 w 91"/>
              <a:gd name="T27" fmla="*/ 59 h 61"/>
              <a:gd name="T28" fmla="*/ 10 w 91"/>
              <a:gd name="T29" fmla="*/ 42 h 61"/>
              <a:gd name="T30" fmla="*/ 8 w 91"/>
              <a:gd name="T31" fmla="*/ 38 h 61"/>
              <a:gd name="T32" fmla="*/ 10 w 91"/>
              <a:gd name="T33" fmla="*/ 34 h 61"/>
              <a:gd name="T34" fmla="*/ 14 w 91"/>
              <a:gd name="T35" fmla="*/ 21 h 61"/>
              <a:gd name="T36" fmla="*/ 1 w 91"/>
              <a:gd name="T37" fmla="*/ 17 h 61"/>
              <a:gd name="T38" fmla="*/ 0 w 91"/>
              <a:gd name="T39" fmla="*/ 16 h 61"/>
              <a:gd name="T40" fmla="*/ 1 w 91"/>
              <a:gd name="T41" fmla="*/ 14 h 61"/>
              <a:gd name="T42" fmla="*/ 45 w 91"/>
              <a:gd name="T43" fmla="*/ 1 h 61"/>
              <a:gd name="T44" fmla="*/ 45 w 91"/>
              <a:gd name="T45" fmla="*/ 0 h 61"/>
              <a:gd name="T46" fmla="*/ 46 w 91"/>
              <a:gd name="T47" fmla="*/ 1 h 61"/>
              <a:gd name="T48" fmla="*/ 90 w 91"/>
              <a:gd name="T49" fmla="*/ 14 h 61"/>
              <a:gd name="T50" fmla="*/ 91 w 91"/>
              <a:gd name="T51" fmla="*/ 16 h 61"/>
              <a:gd name="T52" fmla="*/ 90 w 91"/>
              <a:gd name="T53" fmla="*/ 17 h 61"/>
              <a:gd name="T54" fmla="*/ 71 w 91"/>
              <a:gd name="T55" fmla="*/ 41 h 61"/>
              <a:gd name="T56" fmla="*/ 45 w 91"/>
              <a:gd name="T57" fmla="*/ 51 h 61"/>
              <a:gd name="T58" fmla="*/ 20 w 91"/>
              <a:gd name="T59" fmla="*/ 41 h 61"/>
              <a:gd name="T60" fmla="*/ 21 w 91"/>
              <a:gd name="T61" fmla="*/ 28 h 61"/>
              <a:gd name="T62" fmla="*/ 44 w 91"/>
              <a:gd name="T63" fmla="*/ 35 h 61"/>
              <a:gd name="T64" fmla="*/ 45 w 91"/>
              <a:gd name="T65" fmla="*/ 36 h 61"/>
              <a:gd name="T66" fmla="*/ 47 w 91"/>
              <a:gd name="T67" fmla="*/ 35 h 61"/>
              <a:gd name="T68" fmla="*/ 70 w 91"/>
              <a:gd name="T69" fmla="*/ 28 h 61"/>
              <a:gd name="T70" fmla="*/ 71 w 91"/>
              <a:gd name="T71" fmla="*/ 4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1" h="61">
                <a:moveTo>
                  <a:pt x="90" y="17"/>
                </a:moveTo>
                <a:cubicBezTo>
                  <a:pt x="46" y="31"/>
                  <a:pt x="46" y="31"/>
                  <a:pt x="46" y="31"/>
                </a:cubicBezTo>
                <a:cubicBezTo>
                  <a:pt x="45" y="31"/>
                  <a:pt x="45" y="31"/>
                  <a:pt x="45" y="31"/>
                </a:cubicBezTo>
                <a:cubicBezTo>
                  <a:pt x="45" y="31"/>
                  <a:pt x="45" y="31"/>
                  <a:pt x="45" y="31"/>
                </a:cubicBezTo>
                <a:cubicBezTo>
                  <a:pt x="19" y="22"/>
                  <a:pt x="19" y="22"/>
                  <a:pt x="19" y="22"/>
                </a:cubicBezTo>
                <a:cubicBezTo>
                  <a:pt x="17" y="24"/>
                  <a:pt x="16" y="29"/>
                  <a:pt x="15" y="34"/>
                </a:cubicBezTo>
                <a:cubicBezTo>
                  <a:pt x="17" y="35"/>
                  <a:pt x="18" y="36"/>
                  <a:pt x="18" y="38"/>
                </a:cubicBezTo>
                <a:cubicBezTo>
                  <a:pt x="18" y="40"/>
                  <a:pt x="17" y="41"/>
                  <a:pt x="16" y="42"/>
                </a:cubicBezTo>
                <a:cubicBezTo>
                  <a:pt x="18" y="59"/>
                  <a:pt x="18" y="59"/>
                  <a:pt x="18" y="59"/>
                </a:cubicBezTo>
                <a:cubicBezTo>
                  <a:pt x="18" y="60"/>
                  <a:pt x="18" y="60"/>
                  <a:pt x="17" y="60"/>
                </a:cubicBezTo>
                <a:cubicBezTo>
                  <a:pt x="17" y="61"/>
                  <a:pt x="17" y="61"/>
                  <a:pt x="17" y="61"/>
                </a:cubicBezTo>
                <a:cubicBezTo>
                  <a:pt x="9" y="61"/>
                  <a:pt x="9" y="61"/>
                  <a:pt x="9" y="61"/>
                </a:cubicBezTo>
                <a:cubicBezTo>
                  <a:pt x="8" y="60"/>
                  <a:pt x="8" y="60"/>
                  <a:pt x="8" y="60"/>
                </a:cubicBezTo>
                <a:cubicBezTo>
                  <a:pt x="8" y="60"/>
                  <a:pt x="8" y="60"/>
                  <a:pt x="8" y="59"/>
                </a:cubicBezTo>
                <a:cubicBezTo>
                  <a:pt x="10" y="42"/>
                  <a:pt x="10" y="42"/>
                  <a:pt x="10" y="42"/>
                </a:cubicBezTo>
                <a:cubicBezTo>
                  <a:pt x="9" y="41"/>
                  <a:pt x="8" y="40"/>
                  <a:pt x="8" y="38"/>
                </a:cubicBezTo>
                <a:cubicBezTo>
                  <a:pt x="8" y="36"/>
                  <a:pt x="9" y="35"/>
                  <a:pt x="10" y="34"/>
                </a:cubicBezTo>
                <a:cubicBezTo>
                  <a:pt x="11" y="29"/>
                  <a:pt x="12" y="24"/>
                  <a:pt x="14" y="21"/>
                </a:cubicBez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0" y="16"/>
                  <a:pt x="0" y="16"/>
                </a:cubicBezTo>
                <a:cubicBezTo>
                  <a:pt x="0" y="15"/>
                  <a:pt x="1" y="15"/>
                  <a:pt x="1" y="14"/>
                </a:cubicBezTo>
                <a:cubicBezTo>
                  <a:pt x="45" y="1"/>
                  <a:pt x="45" y="1"/>
                  <a:pt x="45" y="1"/>
                </a:cubicBezTo>
                <a:cubicBezTo>
                  <a:pt x="45" y="0"/>
                  <a:pt x="45" y="0"/>
                  <a:pt x="45" y="0"/>
                </a:cubicBezTo>
                <a:cubicBezTo>
                  <a:pt x="46" y="1"/>
                  <a:pt x="46" y="1"/>
                  <a:pt x="46" y="1"/>
                </a:cubicBezTo>
                <a:cubicBezTo>
                  <a:pt x="90" y="14"/>
                  <a:pt x="90" y="14"/>
                  <a:pt x="90" y="14"/>
                </a:cubicBezTo>
                <a:cubicBezTo>
                  <a:pt x="90" y="15"/>
                  <a:pt x="91" y="15"/>
                  <a:pt x="91" y="16"/>
                </a:cubicBezTo>
                <a:cubicBezTo>
                  <a:pt x="91" y="16"/>
                  <a:pt x="90" y="17"/>
                  <a:pt x="90" y="17"/>
                </a:cubicBezTo>
                <a:close/>
                <a:moveTo>
                  <a:pt x="71" y="41"/>
                </a:moveTo>
                <a:cubicBezTo>
                  <a:pt x="71" y="46"/>
                  <a:pt x="59" y="51"/>
                  <a:pt x="45" y="51"/>
                </a:cubicBezTo>
                <a:cubicBezTo>
                  <a:pt x="32" y="51"/>
                  <a:pt x="20" y="46"/>
                  <a:pt x="20" y="41"/>
                </a:cubicBezTo>
                <a:cubicBezTo>
                  <a:pt x="21" y="28"/>
                  <a:pt x="21" y="28"/>
                  <a:pt x="21" y="28"/>
                </a:cubicBezTo>
                <a:cubicBezTo>
                  <a:pt x="44" y="35"/>
                  <a:pt x="44" y="35"/>
                  <a:pt x="44" y="35"/>
                </a:cubicBezTo>
                <a:cubicBezTo>
                  <a:pt x="44" y="36"/>
                  <a:pt x="45" y="36"/>
                  <a:pt x="45" y="36"/>
                </a:cubicBezTo>
                <a:cubicBezTo>
                  <a:pt x="46" y="36"/>
                  <a:pt x="47" y="36"/>
                  <a:pt x="47" y="35"/>
                </a:cubicBezTo>
                <a:cubicBezTo>
                  <a:pt x="70" y="28"/>
                  <a:pt x="70" y="28"/>
                  <a:pt x="70" y="28"/>
                </a:cubicBezTo>
                <a:lnTo>
                  <a:pt x="71" y="41"/>
                </a:lnTo>
                <a:close/>
              </a:path>
            </a:pathLst>
          </a:custGeom>
          <a:solidFill>
            <a:srgbClr val="2F4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75" name="Düz Bağlayıcı 174"/>
          <p:cNvCxnSpPr/>
          <p:nvPr/>
        </p:nvCxnSpPr>
        <p:spPr>
          <a:xfrm>
            <a:off x="305588" y="5793612"/>
            <a:ext cx="1610735" cy="1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Metin kutusu 175"/>
          <p:cNvSpPr txBox="1"/>
          <p:nvPr/>
        </p:nvSpPr>
        <p:spPr>
          <a:xfrm>
            <a:off x="261678" y="5489587"/>
            <a:ext cx="977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</a:rPr>
              <a:t>DİL BİLGİSİ</a:t>
            </a:r>
          </a:p>
        </p:txBody>
      </p:sp>
      <p:sp>
        <p:nvSpPr>
          <p:cNvPr id="182" name="Metin kutusu 181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472366" y="5851244"/>
            <a:ext cx="9044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İNGİLİZCE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83" name="Metin kutusu 182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498507" y="6111273"/>
            <a:ext cx="15089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tr-TR" sz="1000" dirty="0">
                <a:solidFill>
                  <a:schemeClr val="bg1">
                    <a:lumMod val="85000"/>
                  </a:schemeClr>
                </a:solidFill>
              </a:rPr>
              <a:t>Orta / B1</a:t>
            </a:r>
            <a:endParaRPr 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88" name="Freeform 270"/>
          <p:cNvSpPr>
            <a:spLocks noChangeAspect="1" noEditPoints="1"/>
          </p:cNvSpPr>
          <p:nvPr/>
        </p:nvSpPr>
        <p:spPr bwMode="auto">
          <a:xfrm>
            <a:off x="312399" y="5880363"/>
            <a:ext cx="216000" cy="171001"/>
          </a:xfrm>
          <a:custGeom>
            <a:avLst/>
            <a:gdLst>
              <a:gd name="T0" fmla="*/ 48 w 61"/>
              <a:gd name="T1" fmla="*/ 18 h 48"/>
              <a:gd name="T2" fmla="*/ 24 w 61"/>
              <a:gd name="T3" fmla="*/ 35 h 48"/>
              <a:gd name="T4" fmla="*/ 18 w 61"/>
              <a:gd name="T5" fmla="*/ 34 h 48"/>
              <a:gd name="T6" fmla="*/ 9 w 61"/>
              <a:gd name="T7" fmla="*/ 39 h 48"/>
              <a:gd name="T8" fmla="*/ 6 w 61"/>
              <a:gd name="T9" fmla="*/ 39 h 48"/>
              <a:gd name="T10" fmla="*/ 6 w 61"/>
              <a:gd name="T11" fmla="*/ 39 h 48"/>
              <a:gd name="T12" fmla="*/ 4 w 61"/>
              <a:gd name="T13" fmla="*/ 38 h 48"/>
              <a:gd name="T14" fmla="*/ 5 w 61"/>
              <a:gd name="T15" fmla="*/ 37 h 48"/>
              <a:gd name="T16" fmla="*/ 9 w 61"/>
              <a:gd name="T17" fmla="*/ 31 h 48"/>
              <a:gd name="T18" fmla="*/ 0 w 61"/>
              <a:gd name="T19" fmla="*/ 18 h 48"/>
              <a:gd name="T20" fmla="*/ 24 w 61"/>
              <a:gd name="T21" fmla="*/ 0 h 48"/>
              <a:gd name="T22" fmla="*/ 48 w 61"/>
              <a:gd name="T23" fmla="*/ 18 h 48"/>
              <a:gd name="T24" fmla="*/ 4 w 61"/>
              <a:gd name="T25" fmla="*/ 18 h 48"/>
              <a:gd name="T26" fmla="*/ 11 w 61"/>
              <a:gd name="T27" fmla="*/ 27 h 48"/>
              <a:gd name="T28" fmla="*/ 15 w 61"/>
              <a:gd name="T29" fmla="*/ 29 h 48"/>
              <a:gd name="T30" fmla="*/ 13 w 61"/>
              <a:gd name="T31" fmla="*/ 32 h 48"/>
              <a:gd name="T32" fmla="*/ 15 w 61"/>
              <a:gd name="T33" fmla="*/ 31 h 48"/>
              <a:gd name="T34" fmla="*/ 17 w 61"/>
              <a:gd name="T35" fmla="*/ 30 h 48"/>
              <a:gd name="T36" fmla="*/ 19 w 61"/>
              <a:gd name="T37" fmla="*/ 30 h 48"/>
              <a:gd name="T38" fmla="*/ 24 w 61"/>
              <a:gd name="T39" fmla="*/ 31 h 48"/>
              <a:gd name="T40" fmla="*/ 44 w 61"/>
              <a:gd name="T41" fmla="*/ 18 h 48"/>
              <a:gd name="T42" fmla="*/ 24 w 61"/>
              <a:gd name="T43" fmla="*/ 4 h 48"/>
              <a:gd name="T44" fmla="*/ 4 w 61"/>
              <a:gd name="T45" fmla="*/ 18 h 48"/>
              <a:gd name="T46" fmla="*/ 56 w 61"/>
              <a:gd name="T47" fmla="*/ 45 h 48"/>
              <a:gd name="T48" fmla="*/ 57 w 61"/>
              <a:gd name="T49" fmla="*/ 47 h 48"/>
              <a:gd name="T50" fmla="*/ 55 w 61"/>
              <a:gd name="T51" fmla="*/ 48 h 48"/>
              <a:gd name="T52" fmla="*/ 52 w 61"/>
              <a:gd name="T53" fmla="*/ 47 h 48"/>
              <a:gd name="T54" fmla="*/ 43 w 61"/>
              <a:gd name="T55" fmla="*/ 43 h 48"/>
              <a:gd name="T56" fmla="*/ 37 w 61"/>
              <a:gd name="T57" fmla="*/ 44 h 48"/>
              <a:gd name="T58" fmla="*/ 21 w 61"/>
              <a:gd name="T59" fmla="*/ 39 h 48"/>
              <a:gd name="T60" fmla="*/ 24 w 61"/>
              <a:gd name="T61" fmla="*/ 39 h 48"/>
              <a:gd name="T62" fmla="*/ 43 w 61"/>
              <a:gd name="T63" fmla="*/ 33 h 48"/>
              <a:gd name="T64" fmla="*/ 52 w 61"/>
              <a:gd name="T65" fmla="*/ 18 h 48"/>
              <a:gd name="T66" fmla="*/ 51 w 61"/>
              <a:gd name="T67" fmla="*/ 12 h 48"/>
              <a:gd name="T68" fmla="*/ 61 w 61"/>
              <a:gd name="T69" fmla="*/ 26 h 48"/>
              <a:gd name="T70" fmla="*/ 52 w 61"/>
              <a:gd name="T71" fmla="*/ 40 h 48"/>
              <a:gd name="T72" fmla="*/ 56 w 61"/>
              <a:gd name="T73" fmla="*/ 45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1" h="48">
                <a:moveTo>
                  <a:pt x="48" y="18"/>
                </a:moveTo>
                <a:cubicBezTo>
                  <a:pt x="48" y="27"/>
                  <a:pt x="37" y="35"/>
                  <a:pt x="24" y="35"/>
                </a:cubicBezTo>
                <a:cubicBezTo>
                  <a:pt x="22" y="35"/>
                  <a:pt x="20" y="35"/>
                  <a:pt x="18" y="34"/>
                </a:cubicBezTo>
                <a:cubicBezTo>
                  <a:pt x="15" y="36"/>
                  <a:pt x="12" y="38"/>
                  <a:pt x="9" y="39"/>
                </a:cubicBezTo>
                <a:cubicBezTo>
                  <a:pt x="8" y="39"/>
                  <a:pt x="7" y="39"/>
                  <a:pt x="6" y="39"/>
                </a:cubicBezTo>
                <a:cubicBezTo>
                  <a:pt x="6" y="39"/>
                  <a:pt x="6" y="39"/>
                  <a:pt x="6" y="39"/>
                </a:cubicBezTo>
                <a:cubicBezTo>
                  <a:pt x="5" y="39"/>
                  <a:pt x="5" y="39"/>
                  <a:pt x="4" y="38"/>
                </a:cubicBezTo>
                <a:cubicBezTo>
                  <a:pt x="4" y="38"/>
                  <a:pt x="5" y="37"/>
                  <a:pt x="5" y="37"/>
                </a:cubicBezTo>
                <a:cubicBezTo>
                  <a:pt x="6" y="35"/>
                  <a:pt x="8" y="34"/>
                  <a:pt x="9" y="31"/>
                </a:cubicBezTo>
                <a:cubicBezTo>
                  <a:pt x="4" y="28"/>
                  <a:pt x="0" y="23"/>
                  <a:pt x="0" y="18"/>
                </a:cubicBezTo>
                <a:cubicBezTo>
                  <a:pt x="0" y="8"/>
                  <a:pt x="11" y="0"/>
                  <a:pt x="24" y="0"/>
                </a:cubicBezTo>
                <a:cubicBezTo>
                  <a:pt x="37" y="0"/>
                  <a:pt x="48" y="8"/>
                  <a:pt x="48" y="18"/>
                </a:cubicBezTo>
                <a:close/>
                <a:moveTo>
                  <a:pt x="4" y="18"/>
                </a:moveTo>
                <a:cubicBezTo>
                  <a:pt x="4" y="21"/>
                  <a:pt x="7" y="25"/>
                  <a:pt x="11" y="27"/>
                </a:cubicBezTo>
                <a:cubicBezTo>
                  <a:pt x="15" y="29"/>
                  <a:pt x="15" y="29"/>
                  <a:pt x="15" y="29"/>
                </a:cubicBezTo>
                <a:cubicBezTo>
                  <a:pt x="13" y="32"/>
                  <a:pt x="13" y="32"/>
                  <a:pt x="13" y="32"/>
                </a:cubicBezTo>
                <a:cubicBezTo>
                  <a:pt x="14" y="32"/>
                  <a:pt x="15" y="31"/>
                  <a:pt x="15" y="31"/>
                </a:cubicBezTo>
                <a:cubicBezTo>
                  <a:pt x="17" y="30"/>
                  <a:pt x="17" y="30"/>
                  <a:pt x="17" y="30"/>
                </a:cubicBezTo>
                <a:cubicBezTo>
                  <a:pt x="19" y="30"/>
                  <a:pt x="19" y="30"/>
                  <a:pt x="19" y="30"/>
                </a:cubicBezTo>
                <a:cubicBezTo>
                  <a:pt x="20" y="30"/>
                  <a:pt x="22" y="31"/>
                  <a:pt x="24" y="31"/>
                </a:cubicBezTo>
                <a:cubicBezTo>
                  <a:pt x="35" y="31"/>
                  <a:pt x="44" y="25"/>
                  <a:pt x="44" y="18"/>
                </a:cubicBezTo>
                <a:cubicBezTo>
                  <a:pt x="44" y="10"/>
                  <a:pt x="35" y="4"/>
                  <a:pt x="24" y="4"/>
                </a:cubicBezTo>
                <a:cubicBezTo>
                  <a:pt x="13" y="4"/>
                  <a:pt x="4" y="10"/>
                  <a:pt x="4" y="18"/>
                </a:cubicBezTo>
                <a:close/>
                <a:moveTo>
                  <a:pt x="56" y="45"/>
                </a:moveTo>
                <a:cubicBezTo>
                  <a:pt x="56" y="46"/>
                  <a:pt x="57" y="46"/>
                  <a:pt x="57" y="47"/>
                </a:cubicBezTo>
                <a:cubicBezTo>
                  <a:pt x="56" y="48"/>
                  <a:pt x="56" y="48"/>
                  <a:pt x="55" y="48"/>
                </a:cubicBezTo>
                <a:cubicBezTo>
                  <a:pt x="54" y="48"/>
                  <a:pt x="53" y="48"/>
                  <a:pt x="52" y="47"/>
                </a:cubicBezTo>
                <a:cubicBezTo>
                  <a:pt x="49" y="47"/>
                  <a:pt x="46" y="45"/>
                  <a:pt x="43" y="43"/>
                </a:cubicBezTo>
                <a:cubicBezTo>
                  <a:pt x="41" y="43"/>
                  <a:pt x="39" y="44"/>
                  <a:pt x="37" y="44"/>
                </a:cubicBezTo>
                <a:cubicBezTo>
                  <a:pt x="31" y="44"/>
                  <a:pt x="25" y="42"/>
                  <a:pt x="21" y="39"/>
                </a:cubicBezTo>
                <a:cubicBezTo>
                  <a:pt x="22" y="39"/>
                  <a:pt x="23" y="39"/>
                  <a:pt x="24" y="39"/>
                </a:cubicBezTo>
                <a:cubicBezTo>
                  <a:pt x="31" y="39"/>
                  <a:pt x="38" y="37"/>
                  <a:pt x="43" y="33"/>
                </a:cubicBezTo>
                <a:cubicBezTo>
                  <a:pt x="49" y="29"/>
                  <a:pt x="52" y="24"/>
                  <a:pt x="52" y="18"/>
                </a:cubicBezTo>
                <a:cubicBezTo>
                  <a:pt x="52" y="16"/>
                  <a:pt x="52" y="14"/>
                  <a:pt x="51" y="12"/>
                </a:cubicBezTo>
                <a:cubicBezTo>
                  <a:pt x="57" y="16"/>
                  <a:pt x="61" y="21"/>
                  <a:pt x="61" y="26"/>
                </a:cubicBezTo>
                <a:cubicBezTo>
                  <a:pt x="61" y="32"/>
                  <a:pt x="57" y="37"/>
                  <a:pt x="52" y="40"/>
                </a:cubicBezTo>
                <a:cubicBezTo>
                  <a:pt x="53" y="43"/>
                  <a:pt x="55" y="44"/>
                  <a:pt x="56" y="4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Metin kutusu 188"/>
          <p:cNvSpPr txBox="1"/>
          <p:nvPr/>
        </p:nvSpPr>
        <p:spPr>
          <a:xfrm>
            <a:off x="268534" y="5851851"/>
            <a:ext cx="27122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" dirty="0">
                <a:solidFill>
                  <a:schemeClr val="bg1"/>
                </a:solidFill>
              </a:rPr>
              <a:t>EN</a:t>
            </a:r>
          </a:p>
        </p:txBody>
      </p:sp>
      <p:cxnSp>
        <p:nvCxnSpPr>
          <p:cNvPr id="190" name="Düz Bağlayıcı 189"/>
          <p:cNvCxnSpPr/>
          <p:nvPr/>
        </p:nvCxnSpPr>
        <p:spPr>
          <a:xfrm>
            <a:off x="335870" y="6626100"/>
            <a:ext cx="1610735" cy="1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Metin kutusu 190"/>
          <p:cNvSpPr txBox="1"/>
          <p:nvPr/>
        </p:nvSpPr>
        <p:spPr>
          <a:xfrm>
            <a:off x="286769" y="6329746"/>
            <a:ext cx="1111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</a:rPr>
              <a:t>YETENEKLER</a:t>
            </a:r>
          </a:p>
        </p:txBody>
      </p:sp>
      <p:sp>
        <p:nvSpPr>
          <p:cNvPr id="193" name="Metin kutusu 192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265375" y="6643088"/>
            <a:ext cx="1539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AutoCAD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95" name="Metin kutusu 194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265901" y="7036892"/>
            <a:ext cx="16107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MİCROSOFT OFFİCE PROGRAMLARI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98" name="Metin kutusu 197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268278" y="7632573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PROTEUS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54" name="Metin kutusu 153">
            <a:extLst>
              <a:ext uri="{FF2B5EF4-FFF2-40B4-BE49-F238E27FC236}">
                <a16:creationId xmlns:a16="http://schemas.microsoft.com/office/drawing/2014/main" id="{C48B7655-13F0-43E7-92E1-324CF940481E}"/>
              </a:ext>
            </a:extLst>
          </p:cNvPr>
          <p:cNvSpPr txBox="1"/>
          <p:nvPr/>
        </p:nvSpPr>
        <p:spPr>
          <a:xfrm>
            <a:off x="279573" y="7995241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MATLAP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E5137A9E-17D9-4449-BB20-58695B41A372}"/>
              </a:ext>
            </a:extLst>
          </p:cNvPr>
          <p:cNvSpPr>
            <a:spLocks noChangeAspect="1"/>
          </p:cNvSpPr>
          <p:nvPr/>
        </p:nvSpPr>
        <p:spPr>
          <a:xfrm>
            <a:off x="2329176" y="690469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4AE22274-8493-42F6-AEFC-892F2042150D}"/>
              </a:ext>
            </a:extLst>
          </p:cNvPr>
          <p:cNvSpPr>
            <a:spLocks noChangeAspect="1"/>
          </p:cNvSpPr>
          <p:nvPr/>
        </p:nvSpPr>
        <p:spPr>
          <a:xfrm>
            <a:off x="2329660" y="322061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1" name="Metin kutusu 180">
            <a:extLst>
              <a:ext uri="{FF2B5EF4-FFF2-40B4-BE49-F238E27FC236}">
                <a16:creationId xmlns:a16="http://schemas.microsoft.com/office/drawing/2014/main" id="{054A32B3-80DC-49E3-BCE9-178C610E5F7B}"/>
              </a:ext>
            </a:extLst>
          </p:cNvPr>
          <p:cNvSpPr txBox="1"/>
          <p:nvPr/>
        </p:nvSpPr>
        <p:spPr>
          <a:xfrm>
            <a:off x="2412259" y="1639957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06.2023 – 09.2023</a:t>
            </a:r>
          </a:p>
        </p:txBody>
      </p:sp>
      <p:sp>
        <p:nvSpPr>
          <p:cNvPr id="184" name="Metin kutusu 183">
            <a:extLst>
              <a:ext uri="{FF2B5EF4-FFF2-40B4-BE49-F238E27FC236}">
                <a16:creationId xmlns:a16="http://schemas.microsoft.com/office/drawing/2014/main" id="{1DF59427-6CA5-456A-92EC-5491B7355DC2}"/>
              </a:ext>
            </a:extLst>
          </p:cNvPr>
          <p:cNvSpPr txBox="1"/>
          <p:nvPr/>
        </p:nvSpPr>
        <p:spPr>
          <a:xfrm>
            <a:off x="3362468" y="1617516"/>
            <a:ext cx="33845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Kısa Dönem Gönüllü Stajyer -ENERVA ENERJİ VE AYDINLATMA</a:t>
            </a:r>
          </a:p>
        </p:txBody>
      </p:sp>
      <p:sp>
        <p:nvSpPr>
          <p:cNvPr id="186" name="Metin kutusu 185">
            <a:extLst>
              <a:ext uri="{FF2B5EF4-FFF2-40B4-BE49-F238E27FC236}">
                <a16:creationId xmlns:a16="http://schemas.microsoft.com/office/drawing/2014/main" id="{C44422FF-2E9F-41FD-B381-0330117B3666}"/>
              </a:ext>
            </a:extLst>
          </p:cNvPr>
          <p:cNvSpPr txBox="1"/>
          <p:nvPr/>
        </p:nvSpPr>
        <p:spPr>
          <a:xfrm>
            <a:off x="3380026" y="1935197"/>
            <a:ext cx="15228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>
                <a:solidFill>
                  <a:schemeClr val="bg1">
                    <a:lumMod val="65000"/>
                  </a:schemeClr>
                </a:solidFill>
              </a:rPr>
              <a:t>Konya, Türkiye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3" name="Metin kutusu 202">
            <a:extLst>
              <a:ext uri="{FF2B5EF4-FFF2-40B4-BE49-F238E27FC236}">
                <a16:creationId xmlns:a16="http://schemas.microsoft.com/office/drawing/2014/main" id="{EF275FE5-39D3-4143-B73C-9DF22CF9D84A}"/>
              </a:ext>
            </a:extLst>
          </p:cNvPr>
          <p:cNvSpPr txBox="1"/>
          <p:nvPr/>
        </p:nvSpPr>
        <p:spPr>
          <a:xfrm>
            <a:off x="3305311" y="2155206"/>
            <a:ext cx="34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dirty="0"/>
              <a:t>AutoCAD kullanımı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dirty="0"/>
              <a:t>Binaların iç aydınlatma hesapları</a:t>
            </a: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BDB42828-9D7C-46D7-A3B1-DA22E1FEC1FE}"/>
              </a:ext>
            </a:extLst>
          </p:cNvPr>
          <p:cNvSpPr>
            <a:spLocks noChangeAspect="1"/>
          </p:cNvSpPr>
          <p:nvPr/>
        </p:nvSpPr>
        <p:spPr>
          <a:xfrm>
            <a:off x="2318304" y="8064033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2" name="Metin kutusu 211">
            <a:extLst>
              <a:ext uri="{FF2B5EF4-FFF2-40B4-BE49-F238E27FC236}">
                <a16:creationId xmlns:a16="http://schemas.microsoft.com/office/drawing/2014/main" id="{C40FBFED-BDA3-46CB-8056-045814A6F0E5}"/>
              </a:ext>
            </a:extLst>
          </p:cNvPr>
          <p:cNvSpPr txBox="1"/>
          <p:nvPr/>
        </p:nvSpPr>
        <p:spPr>
          <a:xfrm>
            <a:off x="2494258" y="7993206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09.2022 – Devam</a:t>
            </a:r>
          </a:p>
        </p:txBody>
      </p:sp>
      <p:sp>
        <p:nvSpPr>
          <p:cNvPr id="213" name="Metin kutusu 212">
            <a:extLst>
              <a:ext uri="{FF2B5EF4-FFF2-40B4-BE49-F238E27FC236}">
                <a16:creationId xmlns:a16="http://schemas.microsoft.com/office/drawing/2014/main" id="{ADCA79A3-F68F-4946-BDB4-D605D825F979}"/>
              </a:ext>
            </a:extLst>
          </p:cNvPr>
          <p:cNvSpPr txBox="1"/>
          <p:nvPr/>
        </p:nvSpPr>
        <p:spPr>
          <a:xfrm>
            <a:off x="3444467" y="7970765"/>
            <a:ext cx="33697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ELEKTRİK-ELEKTRONİK MÜH. – SELÇUK ÜNİVERSİTESİ</a:t>
            </a:r>
          </a:p>
        </p:txBody>
      </p:sp>
      <p:sp>
        <p:nvSpPr>
          <p:cNvPr id="214" name="Metin kutusu 213">
            <a:extLst>
              <a:ext uri="{FF2B5EF4-FFF2-40B4-BE49-F238E27FC236}">
                <a16:creationId xmlns:a16="http://schemas.microsoft.com/office/drawing/2014/main" id="{2095048A-6DA9-413B-B157-F9B0BC8FE329}"/>
              </a:ext>
            </a:extLst>
          </p:cNvPr>
          <p:cNvSpPr txBox="1"/>
          <p:nvPr/>
        </p:nvSpPr>
        <p:spPr>
          <a:xfrm>
            <a:off x="3456938" y="8173127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Lisans Eğitimi – GPA : 2,70 – </a:t>
            </a:r>
            <a:r>
              <a:rPr lang="tr-TR" sz="1000" dirty="0" err="1"/>
              <a:t>Konya,TÜRKİYE</a:t>
            </a:r>
            <a:endParaRPr lang="tr-TR" sz="1000" dirty="0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4AE22274-8493-42F6-AEFC-892F2042150D}"/>
              </a:ext>
            </a:extLst>
          </p:cNvPr>
          <p:cNvSpPr>
            <a:spLocks noChangeAspect="1"/>
          </p:cNvSpPr>
          <p:nvPr/>
        </p:nvSpPr>
        <p:spPr>
          <a:xfrm>
            <a:off x="2323263" y="1694713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9" name="Metin kutusu 118">
            <a:extLst>
              <a:ext uri="{FF2B5EF4-FFF2-40B4-BE49-F238E27FC236}">
                <a16:creationId xmlns:a16="http://schemas.microsoft.com/office/drawing/2014/main" id="{054A32B3-80DC-49E3-BCE9-178C610E5F7B}"/>
              </a:ext>
            </a:extLst>
          </p:cNvPr>
          <p:cNvSpPr txBox="1"/>
          <p:nvPr/>
        </p:nvSpPr>
        <p:spPr>
          <a:xfrm>
            <a:off x="2408846" y="3154807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07.2024 – 08.2024</a:t>
            </a:r>
          </a:p>
        </p:txBody>
      </p:sp>
      <p:sp>
        <p:nvSpPr>
          <p:cNvPr id="130" name="Metin kutusu 129">
            <a:extLst>
              <a:ext uri="{FF2B5EF4-FFF2-40B4-BE49-F238E27FC236}">
                <a16:creationId xmlns:a16="http://schemas.microsoft.com/office/drawing/2014/main" id="{1DF59427-6CA5-456A-92EC-5491B7355DC2}"/>
              </a:ext>
            </a:extLst>
          </p:cNvPr>
          <p:cNvSpPr txBox="1"/>
          <p:nvPr/>
        </p:nvSpPr>
        <p:spPr>
          <a:xfrm>
            <a:off x="3359055" y="3132366"/>
            <a:ext cx="3384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Kısa Dönem Stajyer – MERAM ELEKTRİK DAĞITIM A.Ş</a:t>
            </a:r>
          </a:p>
        </p:txBody>
      </p:sp>
      <p:sp>
        <p:nvSpPr>
          <p:cNvPr id="134" name="Metin kutusu 133">
            <a:extLst>
              <a:ext uri="{FF2B5EF4-FFF2-40B4-BE49-F238E27FC236}">
                <a16:creationId xmlns:a16="http://schemas.microsoft.com/office/drawing/2014/main" id="{C44422FF-2E9F-41FD-B381-0330117B3666}"/>
              </a:ext>
            </a:extLst>
          </p:cNvPr>
          <p:cNvSpPr txBox="1"/>
          <p:nvPr/>
        </p:nvSpPr>
        <p:spPr>
          <a:xfrm>
            <a:off x="3359055" y="3327676"/>
            <a:ext cx="15228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>
                <a:solidFill>
                  <a:schemeClr val="bg1">
                    <a:lumMod val="65000"/>
                  </a:schemeClr>
                </a:solidFill>
              </a:rPr>
              <a:t>Konya, Türkiye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7" name="Metin kutusu 156">
            <a:extLst>
              <a:ext uri="{FF2B5EF4-FFF2-40B4-BE49-F238E27FC236}">
                <a16:creationId xmlns:a16="http://schemas.microsoft.com/office/drawing/2014/main" id="{EF275FE5-39D3-4143-B73C-9DF22CF9D84A}"/>
              </a:ext>
            </a:extLst>
          </p:cNvPr>
          <p:cNvSpPr txBox="1"/>
          <p:nvPr/>
        </p:nvSpPr>
        <p:spPr>
          <a:xfrm>
            <a:off x="3322239" y="3561724"/>
            <a:ext cx="34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dirty="0"/>
              <a:t>Röle kullanımı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dirty="0"/>
              <a:t>Scada işleyişi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dirty="0"/>
              <a:t>Elektriğin iletimi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dirty="0"/>
              <a:t>AG ve OG teknikleri</a:t>
            </a:r>
          </a:p>
          <a:p>
            <a:pPr algn="just"/>
            <a:endParaRPr lang="tr-TR" sz="1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tr-TR" sz="10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26" y="2479449"/>
            <a:ext cx="172177" cy="252000"/>
          </a:xfrm>
          <a:prstGeom prst="rect">
            <a:avLst/>
          </a:prstGeom>
        </p:spPr>
      </p:pic>
      <p:sp>
        <p:nvSpPr>
          <p:cNvPr id="158" name="Metin kutusu 157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1922" y="2438840"/>
            <a:ext cx="1347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LINKEDIN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0" name="Akış Çizelgesi: Bağlayıcı 9"/>
          <p:cNvSpPr/>
          <p:nvPr/>
        </p:nvSpPr>
        <p:spPr>
          <a:xfrm>
            <a:off x="362072" y="6916430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4" name="Akış Çizelgesi: Bağlayıcı 163"/>
          <p:cNvSpPr/>
          <p:nvPr/>
        </p:nvSpPr>
        <p:spPr>
          <a:xfrm>
            <a:off x="523289" y="6916430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5" name="Akış Çizelgesi: Bağlayıcı 164"/>
          <p:cNvSpPr/>
          <p:nvPr/>
        </p:nvSpPr>
        <p:spPr>
          <a:xfrm>
            <a:off x="685261" y="6920515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6" name="Akış Çizelgesi: Bağlayıcı 165"/>
          <p:cNvSpPr/>
          <p:nvPr/>
        </p:nvSpPr>
        <p:spPr>
          <a:xfrm>
            <a:off x="835163" y="6916430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7" name="Akış Çizelgesi: Bağlayıcı 166"/>
          <p:cNvSpPr/>
          <p:nvPr/>
        </p:nvSpPr>
        <p:spPr>
          <a:xfrm>
            <a:off x="1001610" y="6919707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8" name="Akış Çizelgesi: Bağlayıcı 167"/>
          <p:cNvSpPr/>
          <p:nvPr/>
        </p:nvSpPr>
        <p:spPr>
          <a:xfrm>
            <a:off x="362430" y="7459679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9" name="Akış Çizelgesi: Bağlayıcı 168"/>
          <p:cNvSpPr/>
          <p:nvPr/>
        </p:nvSpPr>
        <p:spPr>
          <a:xfrm>
            <a:off x="522882" y="7459679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0" name="Akış Çizelgesi: Bağlayıcı 169"/>
          <p:cNvSpPr/>
          <p:nvPr/>
        </p:nvSpPr>
        <p:spPr>
          <a:xfrm>
            <a:off x="683334" y="7459679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2" name="Akış Çizelgesi: Bağlayıcı 171"/>
          <p:cNvSpPr/>
          <p:nvPr/>
        </p:nvSpPr>
        <p:spPr>
          <a:xfrm>
            <a:off x="1004238" y="7459679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4" name="Akış Çizelgesi: Bağlayıcı 173"/>
          <p:cNvSpPr/>
          <p:nvPr/>
        </p:nvSpPr>
        <p:spPr>
          <a:xfrm>
            <a:off x="367320" y="7848582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5" name="Akış Çizelgesi: Bağlayıcı 204"/>
          <p:cNvSpPr/>
          <p:nvPr/>
        </p:nvSpPr>
        <p:spPr>
          <a:xfrm>
            <a:off x="1009128" y="7848582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6" name="Akış Çizelgesi: Bağlayıcı 205"/>
          <p:cNvSpPr/>
          <p:nvPr/>
        </p:nvSpPr>
        <p:spPr>
          <a:xfrm>
            <a:off x="366838" y="8232375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6" name="Akış Çizelgesi: Bağlayıcı 215"/>
          <p:cNvSpPr/>
          <p:nvPr/>
        </p:nvSpPr>
        <p:spPr>
          <a:xfrm>
            <a:off x="848194" y="8232375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7" name="Akış Çizelgesi: Bağlayıcı 216"/>
          <p:cNvSpPr/>
          <p:nvPr/>
        </p:nvSpPr>
        <p:spPr>
          <a:xfrm>
            <a:off x="1008646" y="8232375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Akış Çizelgesi: Bağlayıcı 3">
            <a:extLst>
              <a:ext uri="{FF2B5EF4-FFF2-40B4-BE49-F238E27FC236}">
                <a16:creationId xmlns:a16="http://schemas.microsoft.com/office/drawing/2014/main" id="{E6ABD74C-9506-6F49-A82C-F6AF9B3A52B4}"/>
              </a:ext>
            </a:extLst>
          </p:cNvPr>
          <p:cNvSpPr/>
          <p:nvPr/>
        </p:nvSpPr>
        <p:spPr>
          <a:xfrm>
            <a:off x="836949" y="7453962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kış Çizelgesi: Bağlayıcı 5">
            <a:extLst>
              <a:ext uri="{FF2B5EF4-FFF2-40B4-BE49-F238E27FC236}">
                <a16:creationId xmlns:a16="http://schemas.microsoft.com/office/drawing/2014/main" id="{CAE3206A-09E1-F010-41BB-5AE72BDCC752}"/>
              </a:ext>
            </a:extLst>
          </p:cNvPr>
          <p:cNvSpPr/>
          <p:nvPr/>
        </p:nvSpPr>
        <p:spPr>
          <a:xfrm>
            <a:off x="692203" y="8227481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7" name="Resim 6" descr="kalıp, desen, düzen, metin, dikiş içeren bir resim&#10;&#10;Açıklama otomatik olarak oluşturuldu">
            <a:extLst>
              <a:ext uri="{FF2B5EF4-FFF2-40B4-BE49-F238E27FC236}">
                <a16:creationId xmlns:a16="http://schemas.microsoft.com/office/drawing/2014/main" id="{9F759797-C7B6-58DC-6D38-AC3102CCF1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21" y="2679141"/>
            <a:ext cx="500815" cy="500815"/>
          </a:xfrm>
          <a:prstGeom prst="rect">
            <a:avLst/>
          </a:prstGeom>
        </p:spPr>
      </p:pic>
      <p:pic>
        <p:nvPicPr>
          <p:cNvPr id="11" name="Resim 10" descr="insan yüzü, giyim, kişi, şahıs, insan sakalı içeren bir resim&#10;&#10;Açıklama otomatik olarak oluşturuldu">
            <a:extLst>
              <a:ext uri="{FF2B5EF4-FFF2-40B4-BE49-F238E27FC236}">
                <a16:creationId xmlns:a16="http://schemas.microsoft.com/office/drawing/2014/main" id="{A5CDA13A-1647-F313-C317-9DABC840B8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85" y="145908"/>
            <a:ext cx="1152886" cy="1086285"/>
          </a:xfrm>
          <a:prstGeom prst="rect">
            <a:avLst/>
          </a:prstGeom>
        </p:spPr>
      </p:pic>
      <p:sp>
        <p:nvSpPr>
          <p:cNvPr id="2" name="Akış Çizelgesi: Bağlayıcı 1">
            <a:extLst>
              <a:ext uri="{FF2B5EF4-FFF2-40B4-BE49-F238E27FC236}">
                <a16:creationId xmlns:a16="http://schemas.microsoft.com/office/drawing/2014/main" id="{04718C41-49F2-B03D-57CB-EA916A259A38}"/>
              </a:ext>
            </a:extLst>
          </p:cNvPr>
          <p:cNvSpPr/>
          <p:nvPr/>
        </p:nvSpPr>
        <p:spPr>
          <a:xfrm>
            <a:off x="521920" y="7848294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Akış Çizelgesi: Bağlayıcı 7">
            <a:extLst>
              <a:ext uri="{FF2B5EF4-FFF2-40B4-BE49-F238E27FC236}">
                <a16:creationId xmlns:a16="http://schemas.microsoft.com/office/drawing/2014/main" id="{8D1DD204-0D60-5D60-1581-E6ABD912DDE2}"/>
              </a:ext>
            </a:extLst>
          </p:cNvPr>
          <p:cNvSpPr/>
          <p:nvPr/>
        </p:nvSpPr>
        <p:spPr>
          <a:xfrm>
            <a:off x="687840" y="7849714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Akış Çizelgesi: Bağlayıcı 8">
            <a:extLst>
              <a:ext uri="{FF2B5EF4-FFF2-40B4-BE49-F238E27FC236}">
                <a16:creationId xmlns:a16="http://schemas.microsoft.com/office/drawing/2014/main" id="{C97A1AF6-A3B2-3497-83C7-3845DBAEEBCE}"/>
              </a:ext>
            </a:extLst>
          </p:cNvPr>
          <p:cNvSpPr/>
          <p:nvPr/>
        </p:nvSpPr>
        <p:spPr>
          <a:xfrm>
            <a:off x="846890" y="7842198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3549EDD7-BE0A-AA4A-1CED-C8691D91C28C}"/>
              </a:ext>
            </a:extLst>
          </p:cNvPr>
          <p:cNvSpPr txBox="1"/>
          <p:nvPr/>
        </p:nvSpPr>
        <p:spPr>
          <a:xfrm>
            <a:off x="274828" y="8377816"/>
            <a:ext cx="1539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C YAZILIM DİLİ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3" name="Akış Çizelgesi: Bağlayıcı 12">
            <a:extLst>
              <a:ext uri="{FF2B5EF4-FFF2-40B4-BE49-F238E27FC236}">
                <a16:creationId xmlns:a16="http://schemas.microsoft.com/office/drawing/2014/main" id="{1D5EE248-C7C9-C0E0-32B4-02A1D577864A}"/>
              </a:ext>
            </a:extLst>
          </p:cNvPr>
          <p:cNvSpPr/>
          <p:nvPr/>
        </p:nvSpPr>
        <p:spPr>
          <a:xfrm>
            <a:off x="364084" y="8609149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Akış Çizelgesi: Bağlayıcı 13">
            <a:extLst>
              <a:ext uri="{FF2B5EF4-FFF2-40B4-BE49-F238E27FC236}">
                <a16:creationId xmlns:a16="http://schemas.microsoft.com/office/drawing/2014/main" id="{04598DEB-BF0B-4040-8C8D-D226F6383C08}"/>
              </a:ext>
            </a:extLst>
          </p:cNvPr>
          <p:cNvSpPr/>
          <p:nvPr/>
        </p:nvSpPr>
        <p:spPr>
          <a:xfrm>
            <a:off x="519646" y="8602129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Akış Çizelgesi: Bağlayıcı 14">
            <a:extLst>
              <a:ext uri="{FF2B5EF4-FFF2-40B4-BE49-F238E27FC236}">
                <a16:creationId xmlns:a16="http://schemas.microsoft.com/office/drawing/2014/main" id="{D0220C56-AF19-8252-C71B-00583B52A3D6}"/>
              </a:ext>
            </a:extLst>
          </p:cNvPr>
          <p:cNvSpPr/>
          <p:nvPr/>
        </p:nvSpPr>
        <p:spPr>
          <a:xfrm>
            <a:off x="677203" y="8602129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Akış Çizelgesi: Bağlayıcı 15">
            <a:extLst>
              <a:ext uri="{FF2B5EF4-FFF2-40B4-BE49-F238E27FC236}">
                <a16:creationId xmlns:a16="http://schemas.microsoft.com/office/drawing/2014/main" id="{68E16B15-1561-D3BD-32AD-C8AAD4753903}"/>
              </a:ext>
            </a:extLst>
          </p:cNvPr>
          <p:cNvSpPr/>
          <p:nvPr/>
        </p:nvSpPr>
        <p:spPr>
          <a:xfrm>
            <a:off x="837004" y="8602129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Akış Çizelgesi: Bağlayıcı 16">
            <a:extLst>
              <a:ext uri="{FF2B5EF4-FFF2-40B4-BE49-F238E27FC236}">
                <a16:creationId xmlns:a16="http://schemas.microsoft.com/office/drawing/2014/main" id="{B5AD94F7-D4DA-0EB4-2A3F-371F801C58D8}"/>
              </a:ext>
            </a:extLst>
          </p:cNvPr>
          <p:cNvSpPr/>
          <p:nvPr/>
        </p:nvSpPr>
        <p:spPr>
          <a:xfrm>
            <a:off x="990855" y="8602129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EB0644FE-C290-8B1A-C3CE-CC13C7FBB549}"/>
              </a:ext>
            </a:extLst>
          </p:cNvPr>
          <p:cNvSpPr txBox="1"/>
          <p:nvPr/>
        </p:nvSpPr>
        <p:spPr>
          <a:xfrm>
            <a:off x="261530" y="8789565"/>
            <a:ext cx="1539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 err="1">
                <a:solidFill>
                  <a:schemeClr val="bg1"/>
                </a:solidFill>
              </a:rPr>
              <a:t>KİCad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30" name="Akış Çizelgesi: Bağlayıcı 29">
            <a:extLst>
              <a:ext uri="{FF2B5EF4-FFF2-40B4-BE49-F238E27FC236}">
                <a16:creationId xmlns:a16="http://schemas.microsoft.com/office/drawing/2014/main" id="{5BE841CC-5311-7D1C-05E7-8E541291E661}"/>
              </a:ext>
            </a:extLst>
          </p:cNvPr>
          <p:cNvSpPr/>
          <p:nvPr/>
        </p:nvSpPr>
        <p:spPr>
          <a:xfrm>
            <a:off x="331979" y="9002177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1" name="Akış Çizelgesi: Bağlayıcı 30">
            <a:extLst>
              <a:ext uri="{FF2B5EF4-FFF2-40B4-BE49-F238E27FC236}">
                <a16:creationId xmlns:a16="http://schemas.microsoft.com/office/drawing/2014/main" id="{96A4AF40-1C32-C3E5-9E1C-B71C7EBACC4A}"/>
              </a:ext>
            </a:extLst>
          </p:cNvPr>
          <p:cNvSpPr/>
          <p:nvPr/>
        </p:nvSpPr>
        <p:spPr>
          <a:xfrm>
            <a:off x="973787" y="9002177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Akış Çizelgesi: Bağlayıcı 31">
            <a:extLst>
              <a:ext uri="{FF2B5EF4-FFF2-40B4-BE49-F238E27FC236}">
                <a16:creationId xmlns:a16="http://schemas.microsoft.com/office/drawing/2014/main" id="{A9EF7501-9467-86CA-15A4-ACA013F047C6}"/>
              </a:ext>
            </a:extLst>
          </p:cNvPr>
          <p:cNvSpPr/>
          <p:nvPr/>
        </p:nvSpPr>
        <p:spPr>
          <a:xfrm>
            <a:off x="486579" y="9001889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Akış Çizelgesi: Bağlayıcı 32">
            <a:extLst>
              <a:ext uri="{FF2B5EF4-FFF2-40B4-BE49-F238E27FC236}">
                <a16:creationId xmlns:a16="http://schemas.microsoft.com/office/drawing/2014/main" id="{42950AE6-AE18-4F5A-BFAB-E091639D6C05}"/>
              </a:ext>
            </a:extLst>
          </p:cNvPr>
          <p:cNvSpPr/>
          <p:nvPr/>
        </p:nvSpPr>
        <p:spPr>
          <a:xfrm>
            <a:off x="652499" y="9003309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Akış Çizelgesi: Bağlayıcı 33">
            <a:extLst>
              <a:ext uri="{FF2B5EF4-FFF2-40B4-BE49-F238E27FC236}">
                <a16:creationId xmlns:a16="http://schemas.microsoft.com/office/drawing/2014/main" id="{59CA029A-CB3F-7307-2B93-0A385EFCFD49}"/>
              </a:ext>
            </a:extLst>
          </p:cNvPr>
          <p:cNvSpPr/>
          <p:nvPr/>
        </p:nvSpPr>
        <p:spPr>
          <a:xfrm>
            <a:off x="811549" y="8995793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Metin kutusu 34">
            <a:extLst>
              <a:ext uri="{FF2B5EF4-FFF2-40B4-BE49-F238E27FC236}">
                <a16:creationId xmlns:a16="http://schemas.microsoft.com/office/drawing/2014/main" id="{25C8E1A6-EE03-830E-F700-B305918279A6}"/>
              </a:ext>
            </a:extLst>
          </p:cNvPr>
          <p:cNvSpPr txBox="1"/>
          <p:nvPr/>
        </p:nvSpPr>
        <p:spPr>
          <a:xfrm>
            <a:off x="260754" y="9117612"/>
            <a:ext cx="1539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</a:rPr>
              <a:t>ALTİUM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36" name="Akış Çizelgesi: Bağlayıcı 35">
            <a:extLst>
              <a:ext uri="{FF2B5EF4-FFF2-40B4-BE49-F238E27FC236}">
                <a16:creationId xmlns:a16="http://schemas.microsoft.com/office/drawing/2014/main" id="{36F569BB-46DE-50F2-8D05-2EBD7A88622B}"/>
              </a:ext>
            </a:extLst>
          </p:cNvPr>
          <p:cNvSpPr/>
          <p:nvPr/>
        </p:nvSpPr>
        <p:spPr>
          <a:xfrm>
            <a:off x="342752" y="9329655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Akış Çizelgesi: Bağlayıcı 36">
            <a:extLst>
              <a:ext uri="{FF2B5EF4-FFF2-40B4-BE49-F238E27FC236}">
                <a16:creationId xmlns:a16="http://schemas.microsoft.com/office/drawing/2014/main" id="{87FE49F1-4C82-C466-C8B0-01AFFC6C9CE3}"/>
              </a:ext>
            </a:extLst>
          </p:cNvPr>
          <p:cNvSpPr/>
          <p:nvPr/>
        </p:nvSpPr>
        <p:spPr>
          <a:xfrm>
            <a:off x="503204" y="9329655"/>
            <a:ext cx="120968" cy="144624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8" name="Akış Çizelgesi: Bağlayıcı 37">
            <a:extLst>
              <a:ext uri="{FF2B5EF4-FFF2-40B4-BE49-F238E27FC236}">
                <a16:creationId xmlns:a16="http://schemas.microsoft.com/office/drawing/2014/main" id="{E8FD4644-7948-9A5A-EE7D-1B2C3B0AF061}"/>
              </a:ext>
            </a:extLst>
          </p:cNvPr>
          <p:cNvSpPr/>
          <p:nvPr/>
        </p:nvSpPr>
        <p:spPr>
          <a:xfrm>
            <a:off x="824108" y="9329655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9" name="Akış Çizelgesi: Bağlayıcı 38">
            <a:extLst>
              <a:ext uri="{FF2B5EF4-FFF2-40B4-BE49-F238E27FC236}">
                <a16:creationId xmlns:a16="http://schemas.microsoft.com/office/drawing/2014/main" id="{46954C6B-7E0D-6D2B-AE82-770F0F33601B}"/>
              </a:ext>
            </a:extLst>
          </p:cNvPr>
          <p:cNvSpPr/>
          <p:nvPr/>
        </p:nvSpPr>
        <p:spPr>
          <a:xfrm>
            <a:off x="984560" y="9329655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0" name="Akış Çizelgesi: Bağlayıcı 39">
            <a:extLst>
              <a:ext uri="{FF2B5EF4-FFF2-40B4-BE49-F238E27FC236}">
                <a16:creationId xmlns:a16="http://schemas.microsoft.com/office/drawing/2014/main" id="{955F224C-1AA3-4B37-D73A-0B638D33EF90}"/>
              </a:ext>
            </a:extLst>
          </p:cNvPr>
          <p:cNvSpPr/>
          <p:nvPr/>
        </p:nvSpPr>
        <p:spPr>
          <a:xfrm>
            <a:off x="668117" y="9324761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Akış Çizelgesi: Bağlayıcı 4">
            <a:extLst>
              <a:ext uri="{FF2B5EF4-FFF2-40B4-BE49-F238E27FC236}">
                <a16:creationId xmlns:a16="http://schemas.microsoft.com/office/drawing/2014/main" id="{FA4C6971-9248-B86B-A247-A783C31B9D62}"/>
              </a:ext>
            </a:extLst>
          </p:cNvPr>
          <p:cNvSpPr/>
          <p:nvPr/>
        </p:nvSpPr>
        <p:spPr>
          <a:xfrm>
            <a:off x="528399" y="8232375"/>
            <a:ext cx="120968" cy="144624"/>
          </a:xfrm>
          <a:prstGeom prst="flowChartConnector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995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Dikdörtgen 48"/>
          <p:cNvSpPr/>
          <p:nvPr/>
        </p:nvSpPr>
        <p:spPr>
          <a:xfrm>
            <a:off x="767" y="0"/>
            <a:ext cx="1953861" cy="990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2018730" y="4049935"/>
            <a:ext cx="288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2" name="Düz Bağlayıcı 91"/>
          <p:cNvCxnSpPr>
            <a:cxnSpLocks/>
          </p:cNvCxnSpPr>
          <p:nvPr/>
        </p:nvCxnSpPr>
        <p:spPr>
          <a:xfrm>
            <a:off x="2162369" y="4502855"/>
            <a:ext cx="0" cy="3229428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Düz Bağlayıcı 92"/>
          <p:cNvCxnSpPr/>
          <p:nvPr/>
        </p:nvCxnSpPr>
        <p:spPr>
          <a:xfrm>
            <a:off x="351843" y="2097720"/>
            <a:ext cx="1610735" cy="1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Metin kutusu 94"/>
          <p:cNvSpPr txBox="1"/>
          <p:nvPr/>
        </p:nvSpPr>
        <p:spPr>
          <a:xfrm>
            <a:off x="270247" y="1808015"/>
            <a:ext cx="12519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</a:rPr>
              <a:t>İLGİ ALANLARI</a:t>
            </a:r>
          </a:p>
        </p:txBody>
      </p:sp>
      <p:cxnSp>
        <p:nvCxnSpPr>
          <p:cNvPr id="97" name="Düz Bağlayıcı 96"/>
          <p:cNvCxnSpPr/>
          <p:nvPr/>
        </p:nvCxnSpPr>
        <p:spPr>
          <a:xfrm>
            <a:off x="2350774" y="4284150"/>
            <a:ext cx="4176000" cy="0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Metin kutusu 98"/>
          <p:cNvSpPr txBox="1"/>
          <p:nvPr/>
        </p:nvSpPr>
        <p:spPr>
          <a:xfrm>
            <a:off x="2274018" y="4007742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/>
              <a:t>PROJELER</a:t>
            </a: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2106728" y="535759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2113481" y="768657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2018730" y="7918217"/>
            <a:ext cx="288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13" name="Düz Bağlayıcı 112"/>
          <p:cNvCxnSpPr>
            <a:cxnSpLocks/>
            <a:stCxn id="116" idx="4"/>
            <a:endCxn id="121" idx="4"/>
          </p:cNvCxnSpPr>
          <p:nvPr/>
        </p:nvCxnSpPr>
        <p:spPr>
          <a:xfrm flipH="1">
            <a:off x="2150902" y="8443850"/>
            <a:ext cx="1162" cy="1051757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Düz Bağlayıcı 113"/>
          <p:cNvCxnSpPr/>
          <p:nvPr/>
        </p:nvCxnSpPr>
        <p:spPr>
          <a:xfrm>
            <a:off x="2350774" y="8131057"/>
            <a:ext cx="4176000" cy="0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Metin kutusu 114"/>
          <p:cNvSpPr txBox="1"/>
          <p:nvPr/>
        </p:nvSpPr>
        <p:spPr>
          <a:xfrm>
            <a:off x="2274018" y="7854649"/>
            <a:ext cx="12426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/>
              <a:t>REFERANSLAR</a:t>
            </a:r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2098064" y="8335850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8" name="Metin kutusu 117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216729" y="8251049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Hacı Osman ÖZKAN</a:t>
            </a:r>
          </a:p>
        </p:txBody>
      </p:sp>
      <p:sp>
        <p:nvSpPr>
          <p:cNvPr id="120" name="Metin kutusu 119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216729" y="8422210"/>
            <a:ext cx="34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MEDAŞ Şebeke Yönetim Müdür Yardımcısı</a:t>
            </a:r>
          </a:p>
          <a:p>
            <a:r>
              <a:rPr lang="tr-TR" sz="1000" dirty="0"/>
              <a:t>+90 (506) 956 18 63</a:t>
            </a:r>
          </a:p>
          <a:p>
            <a:endParaRPr lang="tr-TR" sz="1000" dirty="0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2096902" y="938760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3" name="Metin kutusu 122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216728" y="8746973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Bekir Ertuğrul AYDOĞDU</a:t>
            </a:r>
          </a:p>
        </p:txBody>
      </p:sp>
      <p:sp>
        <p:nvSpPr>
          <p:cNvPr id="124" name="Metin kutusu 123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205888" y="8908951"/>
            <a:ext cx="34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MEDAŞ Röle Koruma Sistemleri</a:t>
            </a:r>
          </a:p>
          <a:p>
            <a:r>
              <a:rPr lang="tr-TR" sz="1000" dirty="0"/>
              <a:t>+90 (553) 565 04 60</a:t>
            </a:r>
          </a:p>
        </p:txBody>
      </p:sp>
      <p:sp>
        <p:nvSpPr>
          <p:cNvPr id="127" name="Metin kutusu 126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215015" y="9286334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Damla ÖZENÇ</a:t>
            </a:r>
          </a:p>
        </p:txBody>
      </p:sp>
      <p:sp>
        <p:nvSpPr>
          <p:cNvPr id="128" name="Metin kutusu 127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205888" y="9450639"/>
            <a:ext cx="34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ENERVA Mühendislik </a:t>
            </a:r>
          </a:p>
          <a:p>
            <a:r>
              <a:rPr lang="tr-TR" sz="1000" dirty="0"/>
              <a:t>+90 (506) 131 87 28</a:t>
            </a:r>
          </a:p>
        </p:txBody>
      </p:sp>
      <p:sp>
        <p:nvSpPr>
          <p:cNvPr id="119" name="Freeform 160">
            <a:extLst>
              <a:ext uri="{FF2B5EF4-FFF2-40B4-BE49-F238E27FC236}">
                <a16:creationId xmlns:a16="http://schemas.microsoft.com/office/drawing/2014/main" id="{30A9551D-0710-48D8-A56F-AEAB72093C0B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057694" y="4104053"/>
            <a:ext cx="201407" cy="188937"/>
          </a:xfrm>
          <a:custGeom>
            <a:avLst/>
            <a:gdLst>
              <a:gd name="T0" fmla="*/ 177 w 178"/>
              <a:gd name="T1" fmla="*/ 54 h 166"/>
              <a:gd name="T2" fmla="*/ 148 w 178"/>
              <a:gd name="T3" fmla="*/ 150 h 166"/>
              <a:gd name="T4" fmla="*/ 126 w 178"/>
              <a:gd name="T5" fmla="*/ 166 h 166"/>
              <a:gd name="T6" fmla="*/ 28 w 178"/>
              <a:gd name="T7" fmla="*/ 166 h 166"/>
              <a:gd name="T8" fmla="*/ 2 w 178"/>
              <a:gd name="T9" fmla="*/ 147 h 166"/>
              <a:gd name="T10" fmla="*/ 2 w 178"/>
              <a:gd name="T11" fmla="*/ 133 h 166"/>
              <a:gd name="T12" fmla="*/ 2 w 178"/>
              <a:gd name="T13" fmla="*/ 126 h 166"/>
              <a:gd name="T14" fmla="*/ 2 w 178"/>
              <a:gd name="T15" fmla="*/ 122 h 166"/>
              <a:gd name="T16" fmla="*/ 6 w 178"/>
              <a:gd name="T17" fmla="*/ 115 h 166"/>
              <a:gd name="T18" fmla="*/ 14 w 178"/>
              <a:gd name="T19" fmla="*/ 95 h 166"/>
              <a:gd name="T20" fmla="*/ 14 w 178"/>
              <a:gd name="T21" fmla="*/ 89 h 166"/>
              <a:gd name="T22" fmla="*/ 18 w 178"/>
              <a:gd name="T23" fmla="*/ 84 h 166"/>
              <a:gd name="T24" fmla="*/ 25 w 178"/>
              <a:gd name="T25" fmla="*/ 64 h 166"/>
              <a:gd name="T26" fmla="*/ 25 w 178"/>
              <a:gd name="T27" fmla="*/ 58 h 166"/>
              <a:gd name="T28" fmla="*/ 29 w 178"/>
              <a:gd name="T29" fmla="*/ 52 h 166"/>
              <a:gd name="T30" fmla="*/ 37 w 178"/>
              <a:gd name="T31" fmla="*/ 33 h 166"/>
              <a:gd name="T32" fmla="*/ 36 w 178"/>
              <a:gd name="T33" fmla="*/ 28 h 166"/>
              <a:gd name="T34" fmla="*/ 41 w 178"/>
              <a:gd name="T35" fmla="*/ 21 h 166"/>
              <a:gd name="T36" fmla="*/ 60 w 178"/>
              <a:gd name="T37" fmla="*/ 4 h 166"/>
              <a:gd name="T38" fmla="*/ 60 w 178"/>
              <a:gd name="T39" fmla="*/ 4 h 166"/>
              <a:gd name="T40" fmla="*/ 65 w 178"/>
              <a:gd name="T41" fmla="*/ 3 h 166"/>
              <a:gd name="T42" fmla="*/ 146 w 178"/>
              <a:gd name="T43" fmla="*/ 3 h 166"/>
              <a:gd name="T44" fmla="*/ 158 w 178"/>
              <a:gd name="T45" fmla="*/ 9 h 166"/>
              <a:gd name="T46" fmla="*/ 160 w 178"/>
              <a:gd name="T47" fmla="*/ 23 h 166"/>
              <a:gd name="T48" fmla="*/ 131 w 178"/>
              <a:gd name="T49" fmla="*/ 119 h 166"/>
              <a:gd name="T50" fmla="*/ 110 w 178"/>
              <a:gd name="T51" fmla="*/ 139 h 166"/>
              <a:gd name="T52" fmla="*/ 17 w 178"/>
              <a:gd name="T53" fmla="*/ 139 h 166"/>
              <a:gd name="T54" fmla="*/ 13 w 178"/>
              <a:gd name="T55" fmla="*/ 141 h 166"/>
              <a:gd name="T56" fmla="*/ 13 w 178"/>
              <a:gd name="T57" fmla="*/ 145 h 166"/>
              <a:gd name="T58" fmla="*/ 28 w 178"/>
              <a:gd name="T59" fmla="*/ 153 h 166"/>
              <a:gd name="T60" fmla="*/ 126 w 178"/>
              <a:gd name="T61" fmla="*/ 153 h 166"/>
              <a:gd name="T62" fmla="*/ 136 w 178"/>
              <a:gd name="T63" fmla="*/ 147 h 166"/>
              <a:gd name="T64" fmla="*/ 168 w 178"/>
              <a:gd name="T65" fmla="*/ 42 h 166"/>
              <a:gd name="T66" fmla="*/ 169 w 178"/>
              <a:gd name="T67" fmla="*/ 36 h 166"/>
              <a:gd name="T68" fmla="*/ 175 w 178"/>
              <a:gd name="T69" fmla="*/ 40 h 166"/>
              <a:gd name="T70" fmla="*/ 177 w 178"/>
              <a:gd name="T71" fmla="*/ 54 h 166"/>
              <a:gd name="T72" fmla="*/ 55 w 178"/>
              <a:gd name="T73" fmla="*/ 71 h 166"/>
              <a:gd name="T74" fmla="*/ 120 w 178"/>
              <a:gd name="T75" fmla="*/ 71 h 166"/>
              <a:gd name="T76" fmla="*/ 124 w 178"/>
              <a:gd name="T77" fmla="*/ 68 h 166"/>
              <a:gd name="T78" fmla="*/ 127 w 178"/>
              <a:gd name="T79" fmla="*/ 61 h 166"/>
              <a:gd name="T80" fmla="*/ 124 w 178"/>
              <a:gd name="T81" fmla="*/ 57 h 166"/>
              <a:gd name="T82" fmla="*/ 60 w 178"/>
              <a:gd name="T83" fmla="*/ 57 h 166"/>
              <a:gd name="T84" fmla="*/ 55 w 178"/>
              <a:gd name="T85" fmla="*/ 61 h 166"/>
              <a:gd name="T86" fmla="*/ 53 w 178"/>
              <a:gd name="T87" fmla="*/ 68 h 166"/>
              <a:gd name="T88" fmla="*/ 55 w 178"/>
              <a:gd name="T89" fmla="*/ 71 h 166"/>
              <a:gd name="T90" fmla="*/ 64 w 178"/>
              <a:gd name="T91" fmla="*/ 44 h 166"/>
              <a:gd name="T92" fmla="*/ 129 w 178"/>
              <a:gd name="T93" fmla="*/ 44 h 166"/>
              <a:gd name="T94" fmla="*/ 133 w 178"/>
              <a:gd name="T95" fmla="*/ 40 h 166"/>
              <a:gd name="T96" fmla="*/ 135 w 178"/>
              <a:gd name="T97" fmla="*/ 34 h 166"/>
              <a:gd name="T98" fmla="*/ 133 w 178"/>
              <a:gd name="T99" fmla="*/ 30 h 166"/>
              <a:gd name="T100" fmla="*/ 68 w 178"/>
              <a:gd name="T101" fmla="*/ 30 h 166"/>
              <a:gd name="T102" fmla="*/ 64 w 178"/>
              <a:gd name="T103" fmla="*/ 34 h 166"/>
              <a:gd name="T104" fmla="*/ 62 w 178"/>
              <a:gd name="T105" fmla="*/ 40 h 166"/>
              <a:gd name="T106" fmla="*/ 64 w 178"/>
              <a:gd name="T107" fmla="*/ 44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78" h="166">
                <a:moveTo>
                  <a:pt x="177" y="54"/>
                </a:moveTo>
                <a:cubicBezTo>
                  <a:pt x="148" y="150"/>
                  <a:pt x="148" y="150"/>
                  <a:pt x="148" y="150"/>
                </a:cubicBezTo>
                <a:cubicBezTo>
                  <a:pt x="145" y="159"/>
                  <a:pt x="136" y="166"/>
                  <a:pt x="126" y="166"/>
                </a:cubicBezTo>
                <a:cubicBezTo>
                  <a:pt x="28" y="166"/>
                  <a:pt x="28" y="166"/>
                  <a:pt x="28" y="166"/>
                </a:cubicBezTo>
                <a:cubicBezTo>
                  <a:pt x="17" y="166"/>
                  <a:pt x="6" y="158"/>
                  <a:pt x="2" y="147"/>
                </a:cubicBezTo>
                <a:cubicBezTo>
                  <a:pt x="0" y="142"/>
                  <a:pt x="0" y="137"/>
                  <a:pt x="2" y="133"/>
                </a:cubicBezTo>
                <a:cubicBezTo>
                  <a:pt x="2" y="131"/>
                  <a:pt x="2" y="129"/>
                  <a:pt x="2" y="126"/>
                </a:cubicBezTo>
                <a:cubicBezTo>
                  <a:pt x="2" y="125"/>
                  <a:pt x="1" y="123"/>
                  <a:pt x="2" y="122"/>
                </a:cubicBezTo>
                <a:cubicBezTo>
                  <a:pt x="2" y="119"/>
                  <a:pt x="4" y="118"/>
                  <a:pt x="6" y="115"/>
                </a:cubicBezTo>
                <a:cubicBezTo>
                  <a:pt x="9" y="109"/>
                  <a:pt x="13" y="101"/>
                  <a:pt x="14" y="95"/>
                </a:cubicBezTo>
                <a:cubicBezTo>
                  <a:pt x="15" y="93"/>
                  <a:pt x="13" y="91"/>
                  <a:pt x="14" y="89"/>
                </a:cubicBezTo>
                <a:cubicBezTo>
                  <a:pt x="15" y="87"/>
                  <a:pt x="17" y="86"/>
                  <a:pt x="18" y="84"/>
                </a:cubicBezTo>
                <a:cubicBezTo>
                  <a:pt x="21" y="79"/>
                  <a:pt x="24" y="69"/>
                  <a:pt x="25" y="64"/>
                </a:cubicBezTo>
                <a:cubicBezTo>
                  <a:pt x="25" y="62"/>
                  <a:pt x="24" y="60"/>
                  <a:pt x="25" y="58"/>
                </a:cubicBezTo>
                <a:cubicBezTo>
                  <a:pt x="25" y="55"/>
                  <a:pt x="28" y="54"/>
                  <a:pt x="29" y="52"/>
                </a:cubicBezTo>
                <a:cubicBezTo>
                  <a:pt x="32" y="49"/>
                  <a:pt x="36" y="39"/>
                  <a:pt x="37" y="33"/>
                </a:cubicBezTo>
                <a:cubicBezTo>
                  <a:pt x="37" y="31"/>
                  <a:pt x="36" y="29"/>
                  <a:pt x="36" y="28"/>
                </a:cubicBezTo>
                <a:cubicBezTo>
                  <a:pt x="37" y="25"/>
                  <a:pt x="39" y="23"/>
                  <a:pt x="41" y="21"/>
                </a:cubicBezTo>
                <a:cubicBezTo>
                  <a:pt x="45" y="14"/>
                  <a:pt x="46" y="0"/>
                  <a:pt x="60" y="4"/>
                </a:cubicBezTo>
                <a:cubicBezTo>
                  <a:pt x="60" y="4"/>
                  <a:pt x="60" y="4"/>
                  <a:pt x="60" y="4"/>
                </a:cubicBezTo>
                <a:cubicBezTo>
                  <a:pt x="61" y="3"/>
                  <a:pt x="63" y="3"/>
                  <a:pt x="65" y="3"/>
                </a:cubicBezTo>
                <a:cubicBezTo>
                  <a:pt x="146" y="3"/>
                  <a:pt x="146" y="3"/>
                  <a:pt x="146" y="3"/>
                </a:cubicBezTo>
                <a:cubicBezTo>
                  <a:pt x="151" y="3"/>
                  <a:pt x="155" y="5"/>
                  <a:pt x="158" y="9"/>
                </a:cubicBezTo>
                <a:cubicBezTo>
                  <a:pt x="161" y="13"/>
                  <a:pt x="162" y="18"/>
                  <a:pt x="160" y="23"/>
                </a:cubicBezTo>
                <a:cubicBezTo>
                  <a:pt x="131" y="119"/>
                  <a:pt x="131" y="119"/>
                  <a:pt x="131" y="119"/>
                </a:cubicBezTo>
                <a:cubicBezTo>
                  <a:pt x="126" y="136"/>
                  <a:pt x="123" y="139"/>
                  <a:pt x="110" y="139"/>
                </a:cubicBezTo>
                <a:cubicBezTo>
                  <a:pt x="17" y="139"/>
                  <a:pt x="17" y="139"/>
                  <a:pt x="17" y="139"/>
                </a:cubicBezTo>
                <a:cubicBezTo>
                  <a:pt x="16" y="139"/>
                  <a:pt x="14" y="139"/>
                  <a:pt x="13" y="141"/>
                </a:cubicBezTo>
                <a:cubicBezTo>
                  <a:pt x="12" y="142"/>
                  <a:pt x="12" y="143"/>
                  <a:pt x="13" y="145"/>
                </a:cubicBezTo>
                <a:cubicBezTo>
                  <a:pt x="15" y="152"/>
                  <a:pt x="22" y="153"/>
                  <a:pt x="28" y="153"/>
                </a:cubicBezTo>
                <a:cubicBezTo>
                  <a:pt x="126" y="153"/>
                  <a:pt x="126" y="153"/>
                  <a:pt x="126" y="153"/>
                </a:cubicBezTo>
                <a:cubicBezTo>
                  <a:pt x="130" y="153"/>
                  <a:pt x="135" y="151"/>
                  <a:pt x="136" y="147"/>
                </a:cubicBezTo>
                <a:cubicBezTo>
                  <a:pt x="168" y="42"/>
                  <a:pt x="168" y="42"/>
                  <a:pt x="168" y="42"/>
                </a:cubicBezTo>
                <a:cubicBezTo>
                  <a:pt x="169" y="40"/>
                  <a:pt x="169" y="38"/>
                  <a:pt x="169" y="36"/>
                </a:cubicBezTo>
                <a:cubicBezTo>
                  <a:pt x="171" y="37"/>
                  <a:pt x="173" y="38"/>
                  <a:pt x="175" y="40"/>
                </a:cubicBezTo>
                <a:cubicBezTo>
                  <a:pt x="178" y="44"/>
                  <a:pt x="178" y="49"/>
                  <a:pt x="177" y="54"/>
                </a:cubicBezTo>
                <a:close/>
                <a:moveTo>
                  <a:pt x="55" y="71"/>
                </a:moveTo>
                <a:cubicBezTo>
                  <a:pt x="120" y="71"/>
                  <a:pt x="120" y="71"/>
                  <a:pt x="120" y="71"/>
                </a:cubicBezTo>
                <a:cubicBezTo>
                  <a:pt x="122" y="71"/>
                  <a:pt x="124" y="70"/>
                  <a:pt x="124" y="68"/>
                </a:cubicBezTo>
                <a:cubicBezTo>
                  <a:pt x="127" y="61"/>
                  <a:pt x="127" y="61"/>
                  <a:pt x="127" y="61"/>
                </a:cubicBezTo>
                <a:cubicBezTo>
                  <a:pt x="127" y="59"/>
                  <a:pt x="126" y="57"/>
                  <a:pt x="124" y="57"/>
                </a:cubicBezTo>
                <a:cubicBezTo>
                  <a:pt x="60" y="57"/>
                  <a:pt x="60" y="57"/>
                  <a:pt x="60" y="57"/>
                </a:cubicBezTo>
                <a:cubicBezTo>
                  <a:pt x="58" y="57"/>
                  <a:pt x="56" y="59"/>
                  <a:pt x="55" y="61"/>
                </a:cubicBezTo>
                <a:cubicBezTo>
                  <a:pt x="53" y="68"/>
                  <a:pt x="53" y="68"/>
                  <a:pt x="53" y="68"/>
                </a:cubicBezTo>
                <a:cubicBezTo>
                  <a:pt x="52" y="70"/>
                  <a:pt x="53" y="71"/>
                  <a:pt x="55" y="71"/>
                </a:cubicBezTo>
                <a:close/>
                <a:moveTo>
                  <a:pt x="64" y="44"/>
                </a:moveTo>
                <a:cubicBezTo>
                  <a:pt x="129" y="44"/>
                  <a:pt x="129" y="44"/>
                  <a:pt x="129" y="44"/>
                </a:cubicBezTo>
                <a:cubicBezTo>
                  <a:pt x="131" y="44"/>
                  <a:pt x="133" y="42"/>
                  <a:pt x="133" y="40"/>
                </a:cubicBezTo>
                <a:cubicBezTo>
                  <a:pt x="135" y="34"/>
                  <a:pt x="135" y="34"/>
                  <a:pt x="135" y="34"/>
                </a:cubicBezTo>
                <a:cubicBezTo>
                  <a:pt x="136" y="32"/>
                  <a:pt x="135" y="30"/>
                  <a:pt x="133" y="30"/>
                </a:cubicBezTo>
                <a:cubicBezTo>
                  <a:pt x="68" y="30"/>
                  <a:pt x="68" y="30"/>
                  <a:pt x="68" y="30"/>
                </a:cubicBezTo>
                <a:cubicBezTo>
                  <a:pt x="67" y="30"/>
                  <a:pt x="65" y="32"/>
                  <a:pt x="64" y="34"/>
                </a:cubicBezTo>
                <a:cubicBezTo>
                  <a:pt x="62" y="40"/>
                  <a:pt x="62" y="40"/>
                  <a:pt x="62" y="40"/>
                </a:cubicBezTo>
                <a:cubicBezTo>
                  <a:pt x="61" y="42"/>
                  <a:pt x="62" y="44"/>
                  <a:pt x="64" y="44"/>
                </a:cubicBezTo>
                <a:close/>
              </a:path>
            </a:pathLst>
          </a:custGeom>
          <a:solidFill>
            <a:srgbClr val="2F4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Freeform 110">
            <a:extLst>
              <a:ext uri="{FF2B5EF4-FFF2-40B4-BE49-F238E27FC236}">
                <a16:creationId xmlns:a16="http://schemas.microsoft.com/office/drawing/2014/main" id="{60E105F7-9F9C-4D23-84C8-4966D21250E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075642" y="7972209"/>
            <a:ext cx="170172" cy="171061"/>
          </a:xfrm>
          <a:custGeom>
            <a:avLst/>
            <a:gdLst>
              <a:gd name="T0" fmla="*/ 154 w 162"/>
              <a:gd name="T1" fmla="*/ 139 h 162"/>
              <a:gd name="T2" fmla="*/ 139 w 162"/>
              <a:gd name="T3" fmla="*/ 154 h 162"/>
              <a:gd name="T4" fmla="*/ 119 w 162"/>
              <a:gd name="T5" fmla="*/ 162 h 162"/>
              <a:gd name="T6" fmla="*/ 99 w 162"/>
              <a:gd name="T7" fmla="*/ 154 h 162"/>
              <a:gd name="T8" fmla="*/ 79 w 162"/>
              <a:gd name="T9" fmla="*/ 133 h 162"/>
              <a:gd name="T10" fmla="*/ 70 w 162"/>
              <a:gd name="T11" fmla="*/ 113 h 162"/>
              <a:gd name="T12" fmla="*/ 79 w 162"/>
              <a:gd name="T13" fmla="*/ 92 h 162"/>
              <a:gd name="T14" fmla="*/ 70 w 162"/>
              <a:gd name="T15" fmla="*/ 83 h 162"/>
              <a:gd name="T16" fmla="*/ 50 w 162"/>
              <a:gd name="T17" fmla="*/ 92 h 162"/>
              <a:gd name="T18" fmla="*/ 29 w 162"/>
              <a:gd name="T19" fmla="*/ 84 h 162"/>
              <a:gd name="T20" fmla="*/ 9 w 162"/>
              <a:gd name="T21" fmla="*/ 63 h 162"/>
              <a:gd name="T22" fmla="*/ 0 w 162"/>
              <a:gd name="T23" fmla="*/ 43 h 162"/>
              <a:gd name="T24" fmla="*/ 9 w 162"/>
              <a:gd name="T25" fmla="*/ 23 h 162"/>
              <a:gd name="T26" fmla="*/ 23 w 162"/>
              <a:gd name="T27" fmla="*/ 8 h 162"/>
              <a:gd name="T28" fmla="*/ 44 w 162"/>
              <a:gd name="T29" fmla="*/ 0 h 162"/>
              <a:gd name="T30" fmla="*/ 64 w 162"/>
              <a:gd name="T31" fmla="*/ 8 h 162"/>
              <a:gd name="T32" fmla="*/ 84 w 162"/>
              <a:gd name="T33" fmla="*/ 29 h 162"/>
              <a:gd name="T34" fmla="*/ 93 w 162"/>
              <a:gd name="T35" fmla="*/ 49 h 162"/>
              <a:gd name="T36" fmla="*/ 84 w 162"/>
              <a:gd name="T37" fmla="*/ 70 h 162"/>
              <a:gd name="T38" fmla="*/ 93 w 162"/>
              <a:gd name="T39" fmla="*/ 79 h 162"/>
              <a:gd name="T40" fmla="*/ 113 w 162"/>
              <a:gd name="T41" fmla="*/ 70 h 162"/>
              <a:gd name="T42" fmla="*/ 133 w 162"/>
              <a:gd name="T43" fmla="*/ 78 h 162"/>
              <a:gd name="T44" fmla="*/ 154 w 162"/>
              <a:gd name="T45" fmla="*/ 99 h 162"/>
              <a:gd name="T46" fmla="*/ 162 w 162"/>
              <a:gd name="T47" fmla="*/ 119 h 162"/>
              <a:gd name="T48" fmla="*/ 154 w 162"/>
              <a:gd name="T49" fmla="*/ 139 h 162"/>
              <a:gd name="T50" fmla="*/ 71 w 162"/>
              <a:gd name="T51" fmla="*/ 42 h 162"/>
              <a:gd name="T52" fmla="*/ 50 w 162"/>
              <a:gd name="T53" fmla="*/ 22 h 162"/>
              <a:gd name="T54" fmla="*/ 44 w 162"/>
              <a:gd name="T55" fmla="*/ 19 h 162"/>
              <a:gd name="T56" fmla="*/ 37 w 162"/>
              <a:gd name="T57" fmla="*/ 22 h 162"/>
              <a:gd name="T58" fmla="*/ 22 w 162"/>
              <a:gd name="T59" fmla="*/ 36 h 162"/>
              <a:gd name="T60" fmla="*/ 20 w 162"/>
              <a:gd name="T61" fmla="*/ 43 h 162"/>
              <a:gd name="T62" fmla="*/ 22 w 162"/>
              <a:gd name="T63" fmla="*/ 50 h 162"/>
              <a:gd name="T64" fmla="*/ 43 w 162"/>
              <a:gd name="T65" fmla="*/ 70 h 162"/>
              <a:gd name="T66" fmla="*/ 50 w 162"/>
              <a:gd name="T67" fmla="*/ 73 h 162"/>
              <a:gd name="T68" fmla="*/ 57 w 162"/>
              <a:gd name="T69" fmla="*/ 70 h 162"/>
              <a:gd name="T70" fmla="*/ 50 w 162"/>
              <a:gd name="T71" fmla="*/ 59 h 162"/>
              <a:gd name="T72" fmla="*/ 59 w 162"/>
              <a:gd name="T73" fmla="*/ 49 h 162"/>
              <a:gd name="T74" fmla="*/ 70 w 162"/>
              <a:gd name="T75" fmla="*/ 56 h 162"/>
              <a:gd name="T76" fmla="*/ 74 w 162"/>
              <a:gd name="T77" fmla="*/ 49 h 162"/>
              <a:gd name="T78" fmla="*/ 71 w 162"/>
              <a:gd name="T79" fmla="*/ 42 h 162"/>
              <a:gd name="T80" fmla="*/ 141 w 162"/>
              <a:gd name="T81" fmla="*/ 112 h 162"/>
              <a:gd name="T82" fmla="*/ 120 w 162"/>
              <a:gd name="T83" fmla="*/ 92 h 162"/>
              <a:gd name="T84" fmla="*/ 113 w 162"/>
              <a:gd name="T85" fmla="*/ 89 h 162"/>
              <a:gd name="T86" fmla="*/ 106 w 162"/>
              <a:gd name="T87" fmla="*/ 92 h 162"/>
              <a:gd name="T88" fmla="*/ 113 w 162"/>
              <a:gd name="T89" fmla="*/ 103 h 162"/>
              <a:gd name="T90" fmla="*/ 104 w 162"/>
              <a:gd name="T91" fmla="*/ 113 h 162"/>
              <a:gd name="T92" fmla="*/ 93 w 162"/>
              <a:gd name="T93" fmla="*/ 106 h 162"/>
              <a:gd name="T94" fmla="*/ 89 w 162"/>
              <a:gd name="T95" fmla="*/ 113 h 162"/>
              <a:gd name="T96" fmla="*/ 92 w 162"/>
              <a:gd name="T97" fmla="*/ 120 h 162"/>
              <a:gd name="T98" fmla="*/ 112 w 162"/>
              <a:gd name="T99" fmla="*/ 140 h 162"/>
              <a:gd name="T100" fmla="*/ 119 w 162"/>
              <a:gd name="T101" fmla="*/ 143 h 162"/>
              <a:gd name="T102" fmla="*/ 126 w 162"/>
              <a:gd name="T103" fmla="*/ 140 h 162"/>
              <a:gd name="T104" fmla="*/ 141 w 162"/>
              <a:gd name="T105" fmla="*/ 126 h 162"/>
              <a:gd name="T106" fmla="*/ 143 w 162"/>
              <a:gd name="T107" fmla="*/ 119 h 162"/>
              <a:gd name="T108" fmla="*/ 141 w 162"/>
              <a:gd name="T109" fmla="*/ 112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2" h="162">
                <a:moveTo>
                  <a:pt x="154" y="139"/>
                </a:moveTo>
                <a:cubicBezTo>
                  <a:pt x="139" y="154"/>
                  <a:pt x="139" y="154"/>
                  <a:pt x="139" y="154"/>
                </a:cubicBezTo>
                <a:cubicBezTo>
                  <a:pt x="134" y="159"/>
                  <a:pt x="127" y="162"/>
                  <a:pt x="119" y="162"/>
                </a:cubicBezTo>
                <a:cubicBezTo>
                  <a:pt x="112" y="162"/>
                  <a:pt x="104" y="159"/>
                  <a:pt x="99" y="154"/>
                </a:cubicBezTo>
                <a:cubicBezTo>
                  <a:pt x="79" y="133"/>
                  <a:pt x="79" y="133"/>
                  <a:pt x="79" y="133"/>
                </a:cubicBezTo>
                <a:cubicBezTo>
                  <a:pt x="73" y="128"/>
                  <a:pt x="70" y="120"/>
                  <a:pt x="70" y="113"/>
                </a:cubicBezTo>
                <a:cubicBezTo>
                  <a:pt x="70" y="105"/>
                  <a:pt x="73" y="98"/>
                  <a:pt x="79" y="92"/>
                </a:cubicBezTo>
                <a:cubicBezTo>
                  <a:pt x="70" y="83"/>
                  <a:pt x="70" y="83"/>
                  <a:pt x="70" y="83"/>
                </a:cubicBezTo>
                <a:cubicBezTo>
                  <a:pt x="65" y="89"/>
                  <a:pt x="58" y="92"/>
                  <a:pt x="50" y="92"/>
                </a:cubicBezTo>
                <a:cubicBezTo>
                  <a:pt x="42" y="92"/>
                  <a:pt x="35" y="89"/>
                  <a:pt x="29" y="84"/>
                </a:cubicBezTo>
                <a:cubicBezTo>
                  <a:pt x="9" y="63"/>
                  <a:pt x="9" y="63"/>
                  <a:pt x="9" y="63"/>
                </a:cubicBezTo>
                <a:cubicBezTo>
                  <a:pt x="3" y="58"/>
                  <a:pt x="0" y="51"/>
                  <a:pt x="0" y="43"/>
                </a:cubicBezTo>
                <a:cubicBezTo>
                  <a:pt x="0" y="35"/>
                  <a:pt x="4" y="28"/>
                  <a:pt x="9" y="23"/>
                </a:cubicBezTo>
                <a:cubicBezTo>
                  <a:pt x="23" y="8"/>
                  <a:pt x="23" y="8"/>
                  <a:pt x="23" y="8"/>
                </a:cubicBezTo>
                <a:cubicBezTo>
                  <a:pt x="29" y="3"/>
                  <a:pt x="36" y="0"/>
                  <a:pt x="44" y="0"/>
                </a:cubicBezTo>
                <a:cubicBezTo>
                  <a:pt x="51" y="0"/>
                  <a:pt x="59" y="3"/>
                  <a:pt x="64" y="8"/>
                </a:cubicBezTo>
                <a:cubicBezTo>
                  <a:pt x="84" y="29"/>
                  <a:pt x="84" y="29"/>
                  <a:pt x="84" y="29"/>
                </a:cubicBezTo>
                <a:cubicBezTo>
                  <a:pt x="90" y="34"/>
                  <a:pt x="93" y="42"/>
                  <a:pt x="93" y="49"/>
                </a:cubicBezTo>
                <a:cubicBezTo>
                  <a:pt x="93" y="57"/>
                  <a:pt x="89" y="64"/>
                  <a:pt x="84" y="70"/>
                </a:cubicBezTo>
                <a:cubicBezTo>
                  <a:pt x="93" y="79"/>
                  <a:pt x="93" y="79"/>
                  <a:pt x="93" y="79"/>
                </a:cubicBezTo>
                <a:cubicBezTo>
                  <a:pt x="98" y="73"/>
                  <a:pt x="105" y="70"/>
                  <a:pt x="113" y="70"/>
                </a:cubicBezTo>
                <a:cubicBezTo>
                  <a:pt x="121" y="70"/>
                  <a:pt x="128" y="73"/>
                  <a:pt x="133" y="78"/>
                </a:cubicBezTo>
                <a:cubicBezTo>
                  <a:pt x="154" y="99"/>
                  <a:pt x="154" y="99"/>
                  <a:pt x="154" y="99"/>
                </a:cubicBezTo>
                <a:cubicBezTo>
                  <a:pt x="160" y="104"/>
                  <a:pt x="162" y="111"/>
                  <a:pt x="162" y="119"/>
                </a:cubicBezTo>
                <a:cubicBezTo>
                  <a:pt x="162" y="127"/>
                  <a:pt x="159" y="134"/>
                  <a:pt x="154" y="139"/>
                </a:cubicBezTo>
                <a:close/>
                <a:moveTo>
                  <a:pt x="71" y="42"/>
                </a:moveTo>
                <a:cubicBezTo>
                  <a:pt x="50" y="22"/>
                  <a:pt x="50" y="22"/>
                  <a:pt x="50" y="22"/>
                </a:cubicBezTo>
                <a:cubicBezTo>
                  <a:pt x="49" y="20"/>
                  <a:pt x="46" y="19"/>
                  <a:pt x="44" y="19"/>
                </a:cubicBezTo>
                <a:cubicBezTo>
                  <a:pt x="41" y="19"/>
                  <a:pt x="39" y="20"/>
                  <a:pt x="37" y="22"/>
                </a:cubicBezTo>
                <a:cubicBezTo>
                  <a:pt x="22" y="36"/>
                  <a:pt x="22" y="36"/>
                  <a:pt x="22" y="36"/>
                </a:cubicBezTo>
                <a:cubicBezTo>
                  <a:pt x="20" y="38"/>
                  <a:pt x="20" y="40"/>
                  <a:pt x="20" y="43"/>
                </a:cubicBezTo>
                <a:cubicBezTo>
                  <a:pt x="20" y="45"/>
                  <a:pt x="20" y="48"/>
                  <a:pt x="22" y="50"/>
                </a:cubicBezTo>
                <a:cubicBezTo>
                  <a:pt x="43" y="70"/>
                  <a:pt x="43" y="70"/>
                  <a:pt x="43" y="70"/>
                </a:cubicBezTo>
                <a:cubicBezTo>
                  <a:pt x="45" y="72"/>
                  <a:pt x="47" y="73"/>
                  <a:pt x="50" y="73"/>
                </a:cubicBezTo>
                <a:cubicBezTo>
                  <a:pt x="53" y="73"/>
                  <a:pt x="55" y="72"/>
                  <a:pt x="57" y="70"/>
                </a:cubicBezTo>
                <a:cubicBezTo>
                  <a:pt x="54" y="67"/>
                  <a:pt x="50" y="64"/>
                  <a:pt x="50" y="59"/>
                </a:cubicBezTo>
                <a:cubicBezTo>
                  <a:pt x="50" y="53"/>
                  <a:pt x="54" y="49"/>
                  <a:pt x="59" y="49"/>
                </a:cubicBezTo>
                <a:cubicBezTo>
                  <a:pt x="64" y="49"/>
                  <a:pt x="67" y="53"/>
                  <a:pt x="70" y="56"/>
                </a:cubicBezTo>
                <a:cubicBezTo>
                  <a:pt x="72" y="54"/>
                  <a:pt x="74" y="52"/>
                  <a:pt x="74" y="49"/>
                </a:cubicBezTo>
                <a:cubicBezTo>
                  <a:pt x="74" y="47"/>
                  <a:pt x="73" y="44"/>
                  <a:pt x="71" y="42"/>
                </a:cubicBezTo>
                <a:close/>
                <a:moveTo>
                  <a:pt x="141" y="112"/>
                </a:moveTo>
                <a:cubicBezTo>
                  <a:pt x="120" y="92"/>
                  <a:pt x="120" y="92"/>
                  <a:pt x="120" y="92"/>
                </a:cubicBezTo>
                <a:cubicBezTo>
                  <a:pt x="118" y="90"/>
                  <a:pt x="116" y="89"/>
                  <a:pt x="113" y="89"/>
                </a:cubicBezTo>
                <a:cubicBezTo>
                  <a:pt x="110" y="89"/>
                  <a:pt x="108" y="90"/>
                  <a:pt x="106" y="92"/>
                </a:cubicBezTo>
                <a:cubicBezTo>
                  <a:pt x="109" y="95"/>
                  <a:pt x="113" y="98"/>
                  <a:pt x="113" y="103"/>
                </a:cubicBezTo>
                <a:cubicBezTo>
                  <a:pt x="113" y="108"/>
                  <a:pt x="109" y="113"/>
                  <a:pt x="104" y="113"/>
                </a:cubicBezTo>
                <a:cubicBezTo>
                  <a:pt x="99" y="113"/>
                  <a:pt x="96" y="109"/>
                  <a:pt x="93" y="106"/>
                </a:cubicBezTo>
                <a:cubicBezTo>
                  <a:pt x="90" y="108"/>
                  <a:pt x="89" y="110"/>
                  <a:pt x="89" y="113"/>
                </a:cubicBezTo>
                <a:cubicBezTo>
                  <a:pt x="89" y="115"/>
                  <a:pt x="90" y="118"/>
                  <a:pt x="92" y="120"/>
                </a:cubicBezTo>
                <a:cubicBezTo>
                  <a:pt x="112" y="140"/>
                  <a:pt x="112" y="140"/>
                  <a:pt x="112" y="140"/>
                </a:cubicBezTo>
                <a:cubicBezTo>
                  <a:pt x="114" y="142"/>
                  <a:pt x="117" y="143"/>
                  <a:pt x="119" y="143"/>
                </a:cubicBezTo>
                <a:cubicBezTo>
                  <a:pt x="122" y="143"/>
                  <a:pt x="124" y="142"/>
                  <a:pt x="126" y="140"/>
                </a:cubicBezTo>
                <a:cubicBezTo>
                  <a:pt x="141" y="126"/>
                  <a:pt x="141" y="126"/>
                  <a:pt x="141" y="126"/>
                </a:cubicBezTo>
                <a:cubicBezTo>
                  <a:pt x="142" y="124"/>
                  <a:pt x="143" y="122"/>
                  <a:pt x="143" y="119"/>
                </a:cubicBezTo>
                <a:cubicBezTo>
                  <a:pt x="143" y="117"/>
                  <a:pt x="142" y="114"/>
                  <a:pt x="141" y="112"/>
                </a:cubicBezTo>
                <a:close/>
              </a:path>
            </a:pathLst>
          </a:custGeom>
          <a:solidFill>
            <a:srgbClr val="2F4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9C28C22B-B061-49AF-B14E-057EC8CA216D}"/>
              </a:ext>
            </a:extLst>
          </p:cNvPr>
          <p:cNvSpPr txBox="1"/>
          <p:nvPr/>
        </p:nvSpPr>
        <p:spPr>
          <a:xfrm>
            <a:off x="351843" y="2205806"/>
            <a:ext cx="154447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100" b="1" dirty="0">
                <a:solidFill>
                  <a:schemeClr val="bg1"/>
                </a:solidFill>
              </a:rPr>
              <a:t>Futbol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1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100" b="1" dirty="0">
                <a:solidFill>
                  <a:schemeClr val="bg1"/>
                </a:solidFill>
              </a:rPr>
              <a:t>Doğa yürüyüşü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1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100" b="1" dirty="0">
                <a:solidFill>
                  <a:schemeClr val="bg1"/>
                </a:solidFill>
              </a:rPr>
              <a:t>Bilgisayar oyunları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1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100" b="1" dirty="0">
                <a:solidFill>
                  <a:schemeClr val="bg1"/>
                </a:solidFill>
              </a:rPr>
              <a:t>Amatör futbol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769056F-116F-4FD3-B318-109B1A02DF38}"/>
              </a:ext>
            </a:extLst>
          </p:cNvPr>
          <p:cNvSpPr>
            <a:spLocks noChangeAspect="1"/>
          </p:cNvSpPr>
          <p:nvPr/>
        </p:nvSpPr>
        <p:spPr>
          <a:xfrm>
            <a:off x="2032197" y="151845"/>
            <a:ext cx="288000" cy="288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4" name="Düz Bağlayıcı 33">
            <a:extLst>
              <a:ext uri="{FF2B5EF4-FFF2-40B4-BE49-F238E27FC236}">
                <a16:creationId xmlns:a16="http://schemas.microsoft.com/office/drawing/2014/main" id="{297E00C8-5C16-47A1-922B-DF53FEB92F47}"/>
              </a:ext>
            </a:extLst>
          </p:cNvPr>
          <p:cNvCxnSpPr>
            <a:cxnSpLocks/>
            <a:stCxn id="37" idx="0"/>
            <a:endCxn id="4" idx="4"/>
          </p:cNvCxnSpPr>
          <p:nvPr/>
        </p:nvCxnSpPr>
        <p:spPr>
          <a:xfrm>
            <a:off x="2168062" y="584212"/>
            <a:ext cx="1310" cy="1573532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34">
            <a:extLst>
              <a:ext uri="{FF2B5EF4-FFF2-40B4-BE49-F238E27FC236}">
                <a16:creationId xmlns:a16="http://schemas.microsoft.com/office/drawing/2014/main" id="{DF486326-433C-4AB8-96A4-15F33972ECCB}"/>
              </a:ext>
            </a:extLst>
          </p:cNvPr>
          <p:cNvCxnSpPr/>
          <p:nvPr/>
        </p:nvCxnSpPr>
        <p:spPr>
          <a:xfrm>
            <a:off x="2366772" y="379419"/>
            <a:ext cx="4176000" cy="0"/>
          </a:xfrm>
          <a:prstGeom prst="line">
            <a:avLst/>
          </a:prstGeom>
          <a:ln w="28575">
            <a:solidFill>
              <a:srgbClr val="2F4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Metin kutusu 35">
            <a:extLst>
              <a:ext uri="{FF2B5EF4-FFF2-40B4-BE49-F238E27FC236}">
                <a16:creationId xmlns:a16="http://schemas.microsoft.com/office/drawing/2014/main" id="{6B3E7DC1-A599-4BF9-AC89-C11968047CDC}"/>
              </a:ext>
            </a:extLst>
          </p:cNvPr>
          <p:cNvSpPr txBox="1"/>
          <p:nvPr/>
        </p:nvSpPr>
        <p:spPr>
          <a:xfrm>
            <a:off x="2290016" y="103011"/>
            <a:ext cx="121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/>
              <a:t>SERTİFİKALAR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A57DC1A-8738-4CC9-AA9B-666A59408F46}"/>
              </a:ext>
            </a:extLst>
          </p:cNvPr>
          <p:cNvSpPr>
            <a:spLocks noChangeAspect="1"/>
          </p:cNvSpPr>
          <p:nvPr/>
        </p:nvSpPr>
        <p:spPr>
          <a:xfrm>
            <a:off x="2114062" y="584212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8" name="Metin kutusu 37">
            <a:extLst>
              <a:ext uri="{FF2B5EF4-FFF2-40B4-BE49-F238E27FC236}">
                <a16:creationId xmlns:a16="http://schemas.microsoft.com/office/drawing/2014/main" id="{7EC5384B-2FB7-49BD-BDF9-782385B77F3C}"/>
              </a:ext>
            </a:extLst>
          </p:cNvPr>
          <p:cNvSpPr txBox="1"/>
          <p:nvPr/>
        </p:nvSpPr>
        <p:spPr>
          <a:xfrm>
            <a:off x="2126031" y="3234680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 09.2023 - 11.2023 </a:t>
            </a:r>
          </a:p>
        </p:txBody>
      </p:sp>
      <p:sp>
        <p:nvSpPr>
          <p:cNvPr id="39" name="Metin kutusu 38">
            <a:extLst>
              <a:ext uri="{FF2B5EF4-FFF2-40B4-BE49-F238E27FC236}">
                <a16:creationId xmlns:a16="http://schemas.microsoft.com/office/drawing/2014/main" id="{1DDC78E8-3B43-4035-99D1-AD16632DE600}"/>
              </a:ext>
            </a:extLst>
          </p:cNvPr>
          <p:cNvSpPr txBox="1"/>
          <p:nvPr/>
        </p:nvSpPr>
        <p:spPr>
          <a:xfrm>
            <a:off x="3084262" y="3226748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C# Eğitim Sertifikası</a:t>
            </a:r>
          </a:p>
        </p:txBody>
      </p:sp>
      <p:sp>
        <p:nvSpPr>
          <p:cNvPr id="40" name="Metin kutusu 39">
            <a:extLst>
              <a:ext uri="{FF2B5EF4-FFF2-40B4-BE49-F238E27FC236}">
                <a16:creationId xmlns:a16="http://schemas.microsoft.com/office/drawing/2014/main" id="{71671C40-132A-4666-9DD7-E1ABE2E8C64C}"/>
              </a:ext>
            </a:extLst>
          </p:cNvPr>
          <p:cNvSpPr txBox="1"/>
          <p:nvPr/>
        </p:nvSpPr>
        <p:spPr>
          <a:xfrm>
            <a:off x="3074901" y="3394615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Emrah YÜKSEL - </a:t>
            </a:r>
            <a:r>
              <a:rPr lang="tr-TR" sz="1000" dirty="0" err="1"/>
              <a:t>Udemy</a:t>
            </a:r>
            <a:endParaRPr lang="tr-TR" sz="1000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252819C-C17C-4E80-8BBC-2C4F031F0F01}"/>
              </a:ext>
            </a:extLst>
          </p:cNvPr>
          <p:cNvSpPr>
            <a:spLocks noChangeAspect="1"/>
          </p:cNvSpPr>
          <p:nvPr/>
        </p:nvSpPr>
        <p:spPr>
          <a:xfrm>
            <a:off x="2108729" y="93212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2" name="Metin kutusu 41">
            <a:extLst>
              <a:ext uri="{FF2B5EF4-FFF2-40B4-BE49-F238E27FC236}">
                <a16:creationId xmlns:a16="http://schemas.microsoft.com/office/drawing/2014/main" id="{60928069-891A-41C4-8ABE-DC65D4BEA1EC}"/>
              </a:ext>
            </a:extLst>
          </p:cNvPr>
          <p:cNvSpPr txBox="1"/>
          <p:nvPr/>
        </p:nvSpPr>
        <p:spPr>
          <a:xfrm>
            <a:off x="2136094" y="3660528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 09.2022 - 05.2023 </a:t>
            </a:r>
          </a:p>
        </p:txBody>
      </p:sp>
      <p:sp>
        <p:nvSpPr>
          <p:cNvPr id="43" name="Metin kutusu 42">
            <a:extLst>
              <a:ext uri="{FF2B5EF4-FFF2-40B4-BE49-F238E27FC236}">
                <a16:creationId xmlns:a16="http://schemas.microsoft.com/office/drawing/2014/main" id="{B99A6116-23E2-45E0-8993-08A271253D8B}"/>
              </a:ext>
            </a:extLst>
          </p:cNvPr>
          <p:cNvSpPr txBox="1"/>
          <p:nvPr/>
        </p:nvSpPr>
        <p:spPr>
          <a:xfrm>
            <a:off x="3100063" y="3637475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Genel İngilizce Kursu Sertifikası – B1</a:t>
            </a:r>
          </a:p>
        </p:txBody>
      </p:sp>
      <p:sp>
        <p:nvSpPr>
          <p:cNvPr id="44" name="Metin kutusu 43">
            <a:extLst>
              <a:ext uri="{FF2B5EF4-FFF2-40B4-BE49-F238E27FC236}">
                <a16:creationId xmlns:a16="http://schemas.microsoft.com/office/drawing/2014/main" id="{F0C47CA6-4C63-45D2-B46F-5CF74DCE55D1}"/>
              </a:ext>
            </a:extLst>
          </p:cNvPr>
          <p:cNvSpPr txBox="1"/>
          <p:nvPr/>
        </p:nvSpPr>
        <p:spPr>
          <a:xfrm>
            <a:off x="3090702" y="3775436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Akın Dil İngilizce Kursu 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FD47FD9-A7C3-4A12-B770-D6A8A5C000F8}"/>
              </a:ext>
            </a:extLst>
          </p:cNvPr>
          <p:cNvSpPr>
            <a:spLocks noChangeAspect="1"/>
          </p:cNvSpPr>
          <p:nvPr/>
        </p:nvSpPr>
        <p:spPr>
          <a:xfrm>
            <a:off x="2108084" y="128696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7" name="Metin kutusu 46">
            <a:extLst>
              <a:ext uri="{FF2B5EF4-FFF2-40B4-BE49-F238E27FC236}">
                <a16:creationId xmlns:a16="http://schemas.microsoft.com/office/drawing/2014/main" id="{49F96805-B375-4517-BC28-840ADCC347D3}"/>
              </a:ext>
            </a:extLst>
          </p:cNvPr>
          <p:cNvSpPr txBox="1"/>
          <p:nvPr/>
        </p:nvSpPr>
        <p:spPr>
          <a:xfrm>
            <a:off x="3062034" y="2391840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Proteus Devre Tasarımı</a:t>
            </a:r>
          </a:p>
        </p:txBody>
      </p:sp>
      <p:sp>
        <p:nvSpPr>
          <p:cNvPr id="48" name="Metin kutusu 47">
            <a:extLst>
              <a:ext uri="{FF2B5EF4-FFF2-40B4-BE49-F238E27FC236}">
                <a16:creationId xmlns:a16="http://schemas.microsoft.com/office/drawing/2014/main" id="{2C0B8084-9533-48D6-BA0A-EFD7F29AC60E}"/>
              </a:ext>
            </a:extLst>
          </p:cNvPr>
          <p:cNvSpPr txBox="1"/>
          <p:nvPr/>
        </p:nvSpPr>
        <p:spPr>
          <a:xfrm>
            <a:off x="3046233" y="2533815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err="1"/>
              <a:t>Btk</a:t>
            </a:r>
            <a:r>
              <a:rPr lang="tr-TR" sz="1000" dirty="0"/>
              <a:t> Akademi</a:t>
            </a:r>
          </a:p>
        </p:txBody>
      </p:sp>
      <p:sp>
        <p:nvSpPr>
          <p:cNvPr id="50" name="Freeform 343">
            <a:extLst>
              <a:ext uri="{FF2B5EF4-FFF2-40B4-BE49-F238E27FC236}">
                <a16:creationId xmlns:a16="http://schemas.microsoft.com/office/drawing/2014/main" id="{EFD2D35A-5C61-4D69-B2AA-3DC374A552E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106728" y="203810"/>
            <a:ext cx="144000" cy="169282"/>
          </a:xfrm>
          <a:custGeom>
            <a:avLst/>
            <a:gdLst>
              <a:gd name="T0" fmla="*/ 111 w 111"/>
              <a:gd name="T1" fmla="*/ 46 h 130"/>
              <a:gd name="T2" fmla="*/ 111 w 111"/>
              <a:gd name="T3" fmla="*/ 123 h 130"/>
              <a:gd name="T4" fmla="*/ 104 w 111"/>
              <a:gd name="T5" fmla="*/ 130 h 130"/>
              <a:gd name="T6" fmla="*/ 7 w 111"/>
              <a:gd name="T7" fmla="*/ 130 h 130"/>
              <a:gd name="T8" fmla="*/ 0 w 111"/>
              <a:gd name="T9" fmla="*/ 123 h 130"/>
              <a:gd name="T10" fmla="*/ 0 w 111"/>
              <a:gd name="T11" fmla="*/ 7 h 130"/>
              <a:gd name="T12" fmla="*/ 7 w 111"/>
              <a:gd name="T13" fmla="*/ 0 h 130"/>
              <a:gd name="T14" fmla="*/ 65 w 111"/>
              <a:gd name="T15" fmla="*/ 0 h 130"/>
              <a:gd name="T16" fmla="*/ 65 w 111"/>
              <a:gd name="T17" fmla="*/ 39 h 130"/>
              <a:gd name="T18" fmla="*/ 72 w 111"/>
              <a:gd name="T19" fmla="*/ 46 h 130"/>
              <a:gd name="T20" fmla="*/ 111 w 111"/>
              <a:gd name="T21" fmla="*/ 46 h 130"/>
              <a:gd name="T22" fmla="*/ 83 w 111"/>
              <a:gd name="T23" fmla="*/ 58 h 130"/>
              <a:gd name="T24" fmla="*/ 81 w 111"/>
              <a:gd name="T25" fmla="*/ 56 h 130"/>
              <a:gd name="T26" fmla="*/ 30 w 111"/>
              <a:gd name="T27" fmla="*/ 56 h 130"/>
              <a:gd name="T28" fmla="*/ 28 w 111"/>
              <a:gd name="T29" fmla="*/ 58 h 130"/>
              <a:gd name="T30" fmla="*/ 28 w 111"/>
              <a:gd name="T31" fmla="*/ 63 h 130"/>
              <a:gd name="T32" fmla="*/ 30 w 111"/>
              <a:gd name="T33" fmla="*/ 65 h 130"/>
              <a:gd name="T34" fmla="*/ 81 w 111"/>
              <a:gd name="T35" fmla="*/ 65 h 130"/>
              <a:gd name="T36" fmla="*/ 83 w 111"/>
              <a:gd name="T37" fmla="*/ 63 h 130"/>
              <a:gd name="T38" fmla="*/ 83 w 111"/>
              <a:gd name="T39" fmla="*/ 58 h 130"/>
              <a:gd name="T40" fmla="*/ 83 w 111"/>
              <a:gd name="T41" fmla="*/ 77 h 130"/>
              <a:gd name="T42" fmla="*/ 81 w 111"/>
              <a:gd name="T43" fmla="*/ 74 h 130"/>
              <a:gd name="T44" fmla="*/ 30 w 111"/>
              <a:gd name="T45" fmla="*/ 74 h 130"/>
              <a:gd name="T46" fmla="*/ 28 w 111"/>
              <a:gd name="T47" fmla="*/ 77 h 130"/>
              <a:gd name="T48" fmla="*/ 28 w 111"/>
              <a:gd name="T49" fmla="*/ 81 h 130"/>
              <a:gd name="T50" fmla="*/ 30 w 111"/>
              <a:gd name="T51" fmla="*/ 84 h 130"/>
              <a:gd name="T52" fmla="*/ 81 w 111"/>
              <a:gd name="T53" fmla="*/ 84 h 130"/>
              <a:gd name="T54" fmla="*/ 83 w 111"/>
              <a:gd name="T55" fmla="*/ 81 h 130"/>
              <a:gd name="T56" fmla="*/ 83 w 111"/>
              <a:gd name="T57" fmla="*/ 77 h 130"/>
              <a:gd name="T58" fmla="*/ 83 w 111"/>
              <a:gd name="T59" fmla="*/ 95 h 130"/>
              <a:gd name="T60" fmla="*/ 81 w 111"/>
              <a:gd name="T61" fmla="*/ 93 h 130"/>
              <a:gd name="T62" fmla="*/ 30 w 111"/>
              <a:gd name="T63" fmla="*/ 93 h 130"/>
              <a:gd name="T64" fmla="*/ 28 w 111"/>
              <a:gd name="T65" fmla="*/ 95 h 130"/>
              <a:gd name="T66" fmla="*/ 28 w 111"/>
              <a:gd name="T67" fmla="*/ 100 h 130"/>
              <a:gd name="T68" fmla="*/ 30 w 111"/>
              <a:gd name="T69" fmla="*/ 102 h 130"/>
              <a:gd name="T70" fmla="*/ 81 w 111"/>
              <a:gd name="T71" fmla="*/ 102 h 130"/>
              <a:gd name="T72" fmla="*/ 83 w 111"/>
              <a:gd name="T73" fmla="*/ 100 h 130"/>
              <a:gd name="T74" fmla="*/ 83 w 111"/>
              <a:gd name="T75" fmla="*/ 95 h 130"/>
              <a:gd name="T76" fmla="*/ 108 w 111"/>
              <a:gd name="T77" fmla="*/ 37 h 130"/>
              <a:gd name="T78" fmla="*/ 74 w 111"/>
              <a:gd name="T79" fmla="*/ 37 h 130"/>
              <a:gd name="T80" fmla="*/ 74 w 111"/>
              <a:gd name="T81" fmla="*/ 3 h 130"/>
              <a:gd name="T82" fmla="*/ 77 w 111"/>
              <a:gd name="T83" fmla="*/ 5 h 130"/>
              <a:gd name="T84" fmla="*/ 106 w 111"/>
              <a:gd name="T85" fmla="*/ 34 h 130"/>
              <a:gd name="T86" fmla="*/ 108 w 111"/>
              <a:gd name="T87" fmla="*/ 37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11" h="130">
                <a:moveTo>
                  <a:pt x="111" y="46"/>
                </a:moveTo>
                <a:cubicBezTo>
                  <a:pt x="111" y="123"/>
                  <a:pt x="111" y="123"/>
                  <a:pt x="111" y="123"/>
                </a:cubicBezTo>
                <a:cubicBezTo>
                  <a:pt x="111" y="127"/>
                  <a:pt x="108" y="130"/>
                  <a:pt x="104" y="130"/>
                </a:cubicBezTo>
                <a:cubicBezTo>
                  <a:pt x="7" y="130"/>
                  <a:pt x="7" y="130"/>
                  <a:pt x="7" y="130"/>
                </a:cubicBezTo>
                <a:cubicBezTo>
                  <a:pt x="3" y="130"/>
                  <a:pt x="0" y="127"/>
                  <a:pt x="0" y="123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7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5" y="39"/>
                  <a:pt x="65" y="39"/>
                  <a:pt x="65" y="39"/>
                </a:cubicBezTo>
                <a:cubicBezTo>
                  <a:pt x="65" y="43"/>
                  <a:pt x="68" y="46"/>
                  <a:pt x="72" y="46"/>
                </a:cubicBezTo>
                <a:lnTo>
                  <a:pt x="111" y="46"/>
                </a:lnTo>
                <a:close/>
                <a:moveTo>
                  <a:pt x="83" y="58"/>
                </a:moveTo>
                <a:cubicBezTo>
                  <a:pt x="83" y="57"/>
                  <a:pt x="82" y="56"/>
                  <a:pt x="81" y="56"/>
                </a:cubicBezTo>
                <a:cubicBezTo>
                  <a:pt x="30" y="56"/>
                  <a:pt x="30" y="56"/>
                  <a:pt x="30" y="56"/>
                </a:cubicBezTo>
                <a:cubicBezTo>
                  <a:pt x="29" y="56"/>
                  <a:pt x="28" y="57"/>
                  <a:pt x="28" y="58"/>
                </a:cubicBezTo>
                <a:cubicBezTo>
                  <a:pt x="28" y="63"/>
                  <a:pt x="28" y="63"/>
                  <a:pt x="28" y="63"/>
                </a:cubicBezTo>
                <a:cubicBezTo>
                  <a:pt x="28" y="64"/>
                  <a:pt x="29" y="65"/>
                  <a:pt x="30" y="65"/>
                </a:cubicBezTo>
                <a:cubicBezTo>
                  <a:pt x="81" y="65"/>
                  <a:pt x="81" y="65"/>
                  <a:pt x="81" y="65"/>
                </a:cubicBezTo>
                <a:cubicBezTo>
                  <a:pt x="82" y="65"/>
                  <a:pt x="83" y="64"/>
                  <a:pt x="83" y="63"/>
                </a:cubicBezTo>
                <a:lnTo>
                  <a:pt x="83" y="58"/>
                </a:lnTo>
                <a:close/>
                <a:moveTo>
                  <a:pt x="83" y="77"/>
                </a:moveTo>
                <a:cubicBezTo>
                  <a:pt x="83" y="75"/>
                  <a:pt x="82" y="74"/>
                  <a:pt x="81" y="74"/>
                </a:cubicBezTo>
                <a:cubicBezTo>
                  <a:pt x="30" y="74"/>
                  <a:pt x="30" y="74"/>
                  <a:pt x="30" y="74"/>
                </a:cubicBezTo>
                <a:cubicBezTo>
                  <a:pt x="29" y="74"/>
                  <a:pt x="28" y="75"/>
                  <a:pt x="28" y="77"/>
                </a:cubicBezTo>
                <a:cubicBezTo>
                  <a:pt x="28" y="81"/>
                  <a:pt x="28" y="81"/>
                  <a:pt x="28" y="81"/>
                </a:cubicBezTo>
                <a:cubicBezTo>
                  <a:pt x="28" y="83"/>
                  <a:pt x="29" y="84"/>
                  <a:pt x="30" y="84"/>
                </a:cubicBezTo>
                <a:cubicBezTo>
                  <a:pt x="81" y="84"/>
                  <a:pt x="81" y="84"/>
                  <a:pt x="81" y="84"/>
                </a:cubicBezTo>
                <a:cubicBezTo>
                  <a:pt x="82" y="84"/>
                  <a:pt x="83" y="83"/>
                  <a:pt x="83" y="81"/>
                </a:cubicBezTo>
                <a:lnTo>
                  <a:pt x="83" y="77"/>
                </a:lnTo>
                <a:close/>
                <a:moveTo>
                  <a:pt x="83" y="95"/>
                </a:moveTo>
                <a:cubicBezTo>
                  <a:pt x="83" y="94"/>
                  <a:pt x="82" y="93"/>
                  <a:pt x="81" y="93"/>
                </a:cubicBezTo>
                <a:cubicBezTo>
                  <a:pt x="30" y="93"/>
                  <a:pt x="30" y="93"/>
                  <a:pt x="30" y="93"/>
                </a:cubicBezTo>
                <a:cubicBezTo>
                  <a:pt x="29" y="93"/>
                  <a:pt x="28" y="94"/>
                  <a:pt x="28" y="95"/>
                </a:cubicBezTo>
                <a:cubicBezTo>
                  <a:pt x="28" y="100"/>
                  <a:pt x="28" y="100"/>
                  <a:pt x="28" y="100"/>
                </a:cubicBezTo>
                <a:cubicBezTo>
                  <a:pt x="28" y="101"/>
                  <a:pt x="29" y="102"/>
                  <a:pt x="30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2" y="102"/>
                  <a:pt x="83" y="101"/>
                  <a:pt x="83" y="100"/>
                </a:cubicBezTo>
                <a:lnTo>
                  <a:pt x="83" y="95"/>
                </a:lnTo>
                <a:close/>
                <a:moveTo>
                  <a:pt x="108" y="37"/>
                </a:moveTo>
                <a:cubicBezTo>
                  <a:pt x="74" y="37"/>
                  <a:pt x="74" y="37"/>
                  <a:pt x="74" y="37"/>
                </a:cubicBezTo>
                <a:cubicBezTo>
                  <a:pt x="74" y="3"/>
                  <a:pt x="74" y="3"/>
                  <a:pt x="74" y="3"/>
                </a:cubicBezTo>
                <a:cubicBezTo>
                  <a:pt x="75" y="3"/>
                  <a:pt x="76" y="4"/>
                  <a:pt x="77" y="5"/>
                </a:cubicBezTo>
                <a:cubicBezTo>
                  <a:pt x="106" y="34"/>
                  <a:pt x="106" y="34"/>
                  <a:pt x="106" y="34"/>
                </a:cubicBezTo>
                <a:cubicBezTo>
                  <a:pt x="107" y="35"/>
                  <a:pt x="108" y="36"/>
                  <a:pt x="108" y="37"/>
                </a:cubicBezTo>
                <a:close/>
              </a:path>
            </a:pathLst>
          </a:custGeom>
          <a:solidFill>
            <a:srgbClr val="2F4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9A57064-9074-4DA9-9498-7D604D0FCCEF}"/>
              </a:ext>
            </a:extLst>
          </p:cNvPr>
          <p:cNvSpPr>
            <a:spLocks noChangeAspect="1"/>
          </p:cNvSpPr>
          <p:nvPr/>
        </p:nvSpPr>
        <p:spPr>
          <a:xfrm>
            <a:off x="2115206" y="1672663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3C32403-6F3E-4D8B-BB51-8961C19C0632}"/>
              </a:ext>
            </a:extLst>
          </p:cNvPr>
          <p:cNvSpPr>
            <a:spLocks noChangeAspect="1"/>
          </p:cNvSpPr>
          <p:nvPr/>
        </p:nvSpPr>
        <p:spPr>
          <a:xfrm>
            <a:off x="2110710" y="442185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754D0CFE-0CE3-4EA3-B447-6D52C1A9929C}"/>
              </a:ext>
            </a:extLst>
          </p:cNvPr>
          <p:cNvSpPr>
            <a:spLocks noChangeAspect="1"/>
          </p:cNvSpPr>
          <p:nvPr/>
        </p:nvSpPr>
        <p:spPr>
          <a:xfrm>
            <a:off x="2097483" y="8839960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2114062" y="633333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1F6B8AF-E7F9-CD85-6143-8A293A2B0D7A}"/>
              </a:ext>
            </a:extLst>
          </p:cNvPr>
          <p:cNvSpPr>
            <a:spLocks noChangeAspect="1"/>
          </p:cNvSpPr>
          <p:nvPr/>
        </p:nvSpPr>
        <p:spPr>
          <a:xfrm>
            <a:off x="2115372" y="204974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49C5D59B-3BD6-9EAA-7127-15EE8BB4AA0C}"/>
              </a:ext>
            </a:extLst>
          </p:cNvPr>
          <p:cNvSpPr txBox="1"/>
          <p:nvPr/>
        </p:nvSpPr>
        <p:spPr>
          <a:xfrm>
            <a:off x="2157748" y="2422850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10.2024 - 10.2024</a:t>
            </a:r>
          </a:p>
        </p:txBody>
      </p:sp>
      <p:cxnSp>
        <p:nvCxnSpPr>
          <p:cNvPr id="12" name="Düz Bağlayıcı 11">
            <a:extLst>
              <a:ext uri="{FF2B5EF4-FFF2-40B4-BE49-F238E27FC236}">
                <a16:creationId xmlns:a16="http://schemas.microsoft.com/office/drawing/2014/main" id="{BA45B83C-30FB-D6A9-7CED-2001D259D6C9}"/>
              </a:ext>
            </a:extLst>
          </p:cNvPr>
          <p:cNvCxnSpPr/>
          <p:nvPr/>
        </p:nvCxnSpPr>
        <p:spPr>
          <a:xfrm>
            <a:off x="350145" y="3919810"/>
            <a:ext cx="1610735" cy="1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312181FB-F1C7-BBB8-FE6F-03F5E7D9E0B4}"/>
              </a:ext>
            </a:extLst>
          </p:cNvPr>
          <p:cNvSpPr txBox="1"/>
          <p:nvPr/>
        </p:nvSpPr>
        <p:spPr>
          <a:xfrm>
            <a:off x="268549" y="3630105"/>
            <a:ext cx="1245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</a:rPr>
              <a:t>TOPLULUKLAR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A0DADDD0-83D9-8EFB-0E5E-F3B8D81D2BEF}"/>
              </a:ext>
            </a:extLst>
          </p:cNvPr>
          <p:cNvSpPr txBox="1"/>
          <p:nvPr/>
        </p:nvSpPr>
        <p:spPr>
          <a:xfrm>
            <a:off x="350145" y="2246152"/>
            <a:ext cx="15444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1100" b="1" dirty="0">
              <a:solidFill>
                <a:schemeClr val="bg1"/>
              </a:solidFill>
            </a:endParaRPr>
          </a:p>
          <a:p>
            <a:pPr algn="just"/>
            <a:endParaRPr lang="tr-TR" sz="1100" b="1" dirty="0">
              <a:solidFill>
                <a:schemeClr val="bg1"/>
              </a:solidFill>
            </a:endParaRPr>
          </a:p>
          <a:p>
            <a:pPr algn="just"/>
            <a:endParaRPr lang="tr-TR" sz="11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100" b="1" dirty="0">
              <a:solidFill>
                <a:schemeClr val="bg1"/>
              </a:solidFill>
            </a:endParaRPr>
          </a:p>
        </p:txBody>
      </p:sp>
      <p:cxnSp>
        <p:nvCxnSpPr>
          <p:cNvPr id="3" name="Düz Bağlayıcı 2">
            <a:extLst>
              <a:ext uri="{FF2B5EF4-FFF2-40B4-BE49-F238E27FC236}">
                <a16:creationId xmlns:a16="http://schemas.microsoft.com/office/drawing/2014/main" id="{6A129761-523A-D5D2-E6DA-198DFDFF36BD}"/>
              </a:ext>
            </a:extLst>
          </p:cNvPr>
          <p:cNvCxnSpPr>
            <a:cxnSpLocks/>
          </p:cNvCxnSpPr>
          <p:nvPr/>
        </p:nvCxnSpPr>
        <p:spPr>
          <a:xfrm flipH="1">
            <a:off x="2163661" y="2157744"/>
            <a:ext cx="6439" cy="1601437"/>
          </a:xfrm>
          <a:prstGeom prst="line">
            <a:avLst/>
          </a:prstGeom>
          <a:ln w="19050">
            <a:solidFill>
              <a:srgbClr val="2F4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2D51D5BD-5E54-88B4-FF80-5FF5B602589E}"/>
              </a:ext>
            </a:extLst>
          </p:cNvPr>
          <p:cNvSpPr>
            <a:spLocks noChangeAspect="1"/>
          </p:cNvSpPr>
          <p:nvPr/>
        </p:nvSpPr>
        <p:spPr>
          <a:xfrm>
            <a:off x="2110187" y="247233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75261C0-F685-1C22-D292-17C380E37DD6}"/>
              </a:ext>
            </a:extLst>
          </p:cNvPr>
          <p:cNvSpPr>
            <a:spLocks noChangeAspect="1"/>
          </p:cNvSpPr>
          <p:nvPr/>
        </p:nvSpPr>
        <p:spPr>
          <a:xfrm>
            <a:off x="2103710" y="2897480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D9BE131-2D98-7801-B18B-1C495A215F5F}"/>
              </a:ext>
            </a:extLst>
          </p:cNvPr>
          <p:cNvSpPr>
            <a:spLocks noChangeAspect="1"/>
          </p:cNvSpPr>
          <p:nvPr/>
        </p:nvSpPr>
        <p:spPr>
          <a:xfrm>
            <a:off x="2110187" y="329317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EB52517-96B4-C488-FFBC-8A4A63684E56}"/>
              </a:ext>
            </a:extLst>
          </p:cNvPr>
          <p:cNvSpPr>
            <a:spLocks noChangeAspect="1"/>
          </p:cNvSpPr>
          <p:nvPr/>
        </p:nvSpPr>
        <p:spPr>
          <a:xfrm>
            <a:off x="2103710" y="3718322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rgbClr val="2B43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37D10DB5-F3FE-6D69-8661-86079AC5435F}"/>
              </a:ext>
            </a:extLst>
          </p:cNvPr>
          <p:cNvSpPr txBox="1"/>
          <p:nvPr/>
        </p:nvSpPr>
        <p:spPr>
          <a:xfrm>
            <a:off x="3063584" y="1959868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C Eğitim Sertifikası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A527304F-C969-1C0C-4DA7-5B6FEB9D3929}"/>
              </a:ext>
            </a:extLst>
          </p:cNvPr>
          <p:cNvSpPr txBox="1"/>
          <p:nvPr/>
        </p:nvSpPr>
        <p:spPr>
          <a:xfrm>
            <a:off x="3047783" y="2101843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err="1"/>
              <a:t>Btk</a:t>
            </a:r>
            <a:r>
              <a:rPr lang="tr-TR" sz="1000" dirty="0"/>
              <a:t> Akademisi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13AC57B8-CD1F-9EC1-FF00-4922015D1CD4}"/>
              </a:ext>
            </a:extLst>
          </p:cNvPr>
          <p:cNvSpPr txBox="1"/>
          <p:nvPr/>
        </p:nvSpPr>
        <p:spPr>
          <a:xfrm>
            <a:off x="2159298" y="1990878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10.2024 - 11.2024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5BE9A5B1-D35A-3974-2244-E4ACD92A9E79}"/>
              </a:ext>
            </a:extLst>
          </p:cNvPr>
          <p:cNvSpPr txBox="1"/>
          <p:nvPr/>
        </p:nvSpPr>
        <p:spPr>
          <a:xfrm>
            <a:off x="3069984" y="1583774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Robotik Kodlama Sertifikası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697EBADF-6037-E3C7-B4D8-8F5F14A6AE9D}"/>
              </a:ext>
            </a:extLst>
          </p:cNvPr>
          <p:cNvSpPr txBox="1"/>
          <p:nvPr/>
        </p:nvSpPr>
        <p:spPr>
          <a:xfrm>
            <a:off x="3054183" y="1747776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Muammer Güler - </a:t>
            </a:r>
            <a:r>
              <a:rPr lang="tr-TR" sz="1000" dirty="0" err="1"/>
              <a:t>Udemy</a:t>
            </a:r>
            <a:endParaRPr lang="tr-TR" sz="1000" dirty="0"/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6A7A686C-5F55-ABDC-4E0F-AA2328E1C986}"/>
              </a:ext>
            </a:extLst>
          </p:cNvPr>
          <p:cNvSpPr txBox="1"/>
          <p:nvPr/>
        </p:nvSpPr>
        <p:spPr>
          <a:xfrm>
            <a:off x="2165698" y="1614784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09.2024 - 11.2024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262B6847-D587-6849-6FBE-91FF0875EFCE}"/>
              </a:ext>
            </a:extLst>
          </p:cNvPr>
          <p:cNvSpPr txBox="1"/>
          <p:nvPr/>
        </p:nvSpPr>
        <p:spPr>
          <a:xfrm>
            <a:off x="3050575" y="2804242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Excel Öğrenimi</a:t>
            </a:r>
          </a:p>
        </p:txBody>
      </p:sp>
      <p:sp>
        <p:nvSpPr>
          <p:cNvPr id="23" name="Metin kutusu 22">
            <a:extLst>
              <a:ext uri="{FF2B5EF4-FFF2-40B4-BE49-F238E27FC236}">
                <a16:creationId xmlns:a16="http://schemas.microsoft.com/office/drawing/2014/main" id="{C5BEBE69-078D-2F40-25ED-3298806F65F2}"/>
              </a:ext>
            </a:extLst>
          </p:cNvPr>
          <p:cNvSpPr txBox="1"/>
          <p:nvPr/>
        </p:nvSpPr>
        <p:spPr>
          <a:xfrm>
            <a:off x="3034774" y="2946217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Emre AKYÜZ - </a:t>
            </a:r>
            <a:r>
              <a:rPr lang="tr-TR" sz="1000" dirty="0" err="1"/>
              <a:t>Udemy</a:t>
            </a:r>
            <a:endParaRPr lang="tr-TR" sz="1000" dirty="0"/>
          </a:p>
        </p:txBody>
      </p:sp>
      <p:sp>
        <p:nvSpPr>
          <p:cNvPr id="24" name="Metin kutusu 23">
            <a:extLst>
              <a:ext uri="{FF2B5EF4-FFF2-40B4-BE49-F238E27FC236}">
                <a16:creationId xmlns:a16="http://schemas.microsoft.com/office/drawing/2014/main" id="{CC5AE5B7-55D2-14F9-2C8F-379A16889708}"/>
              </a:ext>
            </a:extLst>
          </p:cNvPr>
          <p:cNvSpPr txBox="1"/>
          <p:nvPr/>
        </p:nvSpPr>
        <p:spPr>
          <a:xfrm>
            <a:off x="2146289" y="2835252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07.2024 - 09.2024</a:t>
            </a:r>
          </a:p>
        </p:txBody>
      </p:sp>
      <p:sp>
        <p:nvSpPr>
          <p:cNvPr id="28" name="Metin kutusu 27">
            <a:extLst>
              <a:ext uri="{FF2B5EF4-FFF2-40B4-BE49-F238E27FC236}">
                <a16:creationId xmlns:a16="http://schemas.microsoft.com/office/drawing/2014/main" id="{8A58C2E4-9F1B-5E05-A1AF-AA25C9750DA5}"/>
              </a:ext>
            </a:extLst>
          </p:cNvPr>
          <p:cNvSpPr txBox="1"/>
          <p:nvPr/>
        </p:nvSpPr>
        <p:spPr>
          <a:xfrm>
            <a:off x="3062034" y="1189249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Kariyer ve Yetkinlik Buluşmaları</a:t>
            </a:r>
          </a:p>
        </p:txBody>
      </p: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C1156367-CCB5-1CAD-EF41-A075A1E40E03}"/>
              </a:ext>
            </a:extLst>
          </p:cNvPr>
          <p:cNvSpPr txBox="1"/>
          <p:nvPr/>
        </p:nvSpPr>
        <p:spPr>
          <a:xfrm>
            <a:off x="3046233" y="1331224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Savunma Sanayii Başkanlığı</a:t>
            </a:r>
          </a:p>
        </p:txBody>
      </p:sp>
      <p:sp>
        <p:nvSpPr>
          <p:cNvPr id="30" name="Metin kutusu 29">
            <a:extLst>
              <a:ext uri="{FF2B5EF4-FFF2-40B4-BE49-F238E27FC236}">
                <a16:creationId xmlns:a16="http://schemas.microsoft.com/office/drawing/2014/main" id="{5069EE51-C44E-6B3B-903E-B1667B33B55F}"/>
              </a:ext>
            </a:extLst>
          </p:cNvPr>
          <p:cNvSpPr txBox="1"/>
          <p:nvPr/>
        </p:nvSpPr>
        <p:spPr>
          <a:xfrm>
            <a:off x="2157748" y="1220259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12.2024 (1 gün)</a:t>
            </a:r>
          </a:p>
        </p:txBody>
      </p:sp>
      <p:sp>
        <p:nvSpPr>
          <p:cNvPr id="31" name="Metin kutusu 30">
            <a:extLst>
              <a:ext uri="{FF2B5EF4-FFF2-40B4-BE49-F238E27FC236}">
                <a16:creationId xmlns:a16="http://schemas.microsoft.com/office/drawing/2014/main" id="{0A8DA002-224E-5126-1C47-B9A3148E90D3}"/>
              </a:ext>
            </a:extLst>
          </p:cNvPr>
          <p:cNvSpPr txBox="1"/>
          <p:nvPr/>
        </p:nvSpPr>
        <p:spPr>
          <a:xfrm>
            <a:off x="3062034" y="844287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Temel Seviyede Matlab Eğitimi</a:t>
            </a:r>
          </a:p>
        </p:txBody>
      </p:sp>
      <p:sp>
        <p:nvSpPr>
          <p:cNvPr id="32" name="Metin kutusu 31">
            <a:extLst>
              <a:ext uri="{FF2B5EF4-FFF2-40B4-BE49-F238E27FC236}">
                <a16:creationId xmlns:a16="http://schemas.microsoft.com/office/drawing/2014/main" id="{20C1D406-3F23-FFCC-5B0F-BFAAC5EFDDDF}"/>
              </a:ext>
            </a:extLst>
          </p:cNvPr>
          <p:cNvSpPr txBox="1"/>
          <p:nvPr/>
        </p:nvSpPr>
        <p:spPr>
          <a:xfrm>
            <a:off x="3046233" y="986262"/>
            <a:ext cx="34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/>
              <a:t>Kapsül Teknoloji Platformu</a:t>
            </a:r>
          </a:p>
        </p:txBody>
      </p:sp>
      <p:sp>
        <p:nvSpPr>
          <p:cNvPr id="46" name="Metin kutusu 45">
            <a:extLst>
              <a:ext uri="{FF2B5EF4-FFF2-40B4-BE49-F238E27FC236}">
                <a16:creationId xmlns:a16="http://schemas.microsoft.com/office/drawing/2014/main" id="{8C512362-6517-B8D0-4F0D-CF0DAB76F929}"/>
              </a:ext>
            </a:extLst>
          </p:cNvPr>
          <p:cNvSpPr txBox="1"/>
          <p:nvPr/>
        </p:nvSpPr>
        <p:spPr>
          <a:xfrm>
            <a:off x="2157748" y="875297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02.2025(1 gün)</a:t>
            </a:r>
          </a:p>
        </p:txBody>
      </p:sp>
      <p:sp>
        <p:nvSpPr>
          <p:cNvPr id="55" name="Metin kutusu 54">
            <a:extLst>
              <a:ext uri="{FF2B5EF4-FFF2-40B4-BE49-F238E27FC236}">
                <a16:creationId xmlns:a16="http://schemas.microsoft.com/office/drawing/2014/main" id="{21E87B75-27CA-2246-8940-04B656C614D0}"/>
              </a:ext>
            </a:extLst>
          </p:cNvPr>
          <p:cNvSpPr txBox="1"/>
          <p:nvPr/>
        </p:nvSpPr>
        <p:spPr>
          <a:xfrm>
            <a:off x="3084262" y="4348759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 err="1"/>
              <a:t>Teknofest</a:t>
            </a:r>
            <a:r>
              <a:rPr lang="tr-TR" sz="1100" b="1" dirty="0"/>
              <a:t> Araba Takımı</a:t>
            </a:r>
          </a:p>
        </p:txBody>
      </p:sp>
      <p:sp>
        <p:nvSpPr>
          <p:cNvPr id="57" name="Metin kutusu 56">
            <a:extLst>
              <a:ext uri="{FF2B5EF4-FFF2-40B4-BE49-F238E27FC236}">
                <a16:creationId xmlns:a16="http://schemas.microsoft.com/office/drawing/2014/main" id="{29621D3C-73EA-0371-C195-E59833FA6CFC}"/>
              </a:ext>
            </a:extLst>
          </p:cNvPr>
          <p:cNvSpPr txBox="1"/>
          <p:nvPr/>
        </p:nvSpPr>
        <p:spPr>
          <a:xfrm>
            <a:off x="3100063" y="4534909"/>
            <a:ext cx="34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000" dirty="0"/>
              <a:t>Araba takımında enerji yönetim sistemi (</a:t>
            </a:r>
            <a:r>
              <a:rPr lang="tr-TR" sz="1000" dirty="0" err="1"/>
              <a:t>eys</a:t>
            </a:r>
            <a:r>
              <a:rPr lang="tr-TR" sz="1000" dirty="0"/>
              <a:t>) biriminde yer almaktayım. Görevim yakıt hücresinden çıkan 30V gerilimi </a:t>
            </a:r>
            <a:r>
              <a:rPr lang="tr-TR" sz="1000" dirty="0" err="1"/>
              <a:t>boost</a:t>
            </a:r>
            <a:r>
              <a:rPr lang="tr-TR" sz="1000" dirty="0"/>
              <a:t> </a:t>
            </a:r>
            <a:r>
              <a:rPr lang="tr-TR" sz="1000" dirty="0" err="1"/>
              <a:t>converter</a:t>
            </a:r>
            <a:r>
              <a:rPr lang="tr-TR" sz="1000" dirty="0"/>
              <a:t> yardımı ile motora 80V çıkış sağlamak .</a:t>
            </a:r>
          </a:p>
        </p:txBody>
      </p:sp>
      <p:sp>
        <p:nvSpPr>
          <p:cNvPr id="58" name="Metin kutusu 57">
            <a:extLst>
              <a:ext uri="{FF2B5EF4-FFF2-40B4-BE49-F238E27FC236}">
                <a16:creationId xmlns:a16="http://schemas.microsoft.com/office/drawing/2014/main" id="{99F10044-63AB-27C3-A286-D207D4AEDEAE}"/>
              </a:ext>
            </a:extLst>
          </p:cNvPr>
          <p:cNvSpPr txBox="1"/>
          <p:nvPr/>
        </p:nvSpPr>
        <p:spPr>
          <a:xfrm>
            <a:off x="2176197" y="4357008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11.2024 - 2025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091A6248-02BA-E191-CF02-6BCCD0231D5B}"/>
              </a:ext>
            </a:extLst>
          </p:cNvPr>
          <p:cNvSpPr txBox="1"/>
          <p:nvPr/>
        </p:nvSpPr>
        <p:spPr>
          <a:xfrm>
            <a:off x="3084262" y="5286135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 err="1"/>
              <a:t>Hub</a:t>
            </a:r>
            <a:r>
              <a:rPr lang="tr-TR" sz="1100" b="1" dirty="0"/>
              <a:t> Motor Sürücü Devresi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780FDF3-3ECA-DDB6-ABA4-E61B02FF86C1}"/>
              </a:ext>
            </a:extLst>
          </p:cNvPr>
          <p:cNvSpPr txBox="1"/>
          <p:nvPr/>
        </p:nvSpPr>
        <p:spPr>
          <a:xfrm>
            <a:off x="3100063" y="5472285"/>
            <a:ext cx="34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000" dirty="0"/>
              <a:t>BLDC motorun hız kontrolü için gerekli malzeme seçiminin araştırılması ve kodlama kullanılarak mikrodenetleyici ile kontrol yapılması, gerekli raporun hazırlanıp sunulması. 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AE328550-52D3-FE9C-E3F8-EB47D405F87D}"/>
              </a:ext>
            </a:extLst>
          </p:cNvPr>
          <p:cNvSpPr txBox="1"/>
          <p:nvPr/>
        </p:nvSpPr>
        <p:spPr>
          <a:xfrm>
            <a:off x="2176197" y="5294384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12.2024 – 01.2025</a:t>
            </a:r>
          </a:p>
        </p:txBody>
      </p:sp>
      <p:sp>
        <p:nvSpPr>
          <p:cNvPr id="25" name="Metin kutusu 24">
            <a:extLst>
              <a:ext uri="{FF2B5EF4-FFF2-40B4-BE49-F238E27FC236}">
                <a16:creationId xmlns:a16="http://schemas.microsoft.com/office/drawing/2014/main" id="{BA214730-1607-3841-6DBD-FCA77EBF5E3A}"/>
              </a:ext>
            </a:extLst>
          </p:cNvPr>
          <p:cNvSpPr txBox="1"/>
          <p:nvPr/>
        </p:nvSpPr>
        <p:spPr>
          <a:xfrm>
            <a:off x="3065813" y="6270171"/>
            <a:ext cx="3179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dirty="0"/>
              <a:t>Kare Dalga Sinyal Üreten Entegreler</a:t>
            </a:r>
          </a:p>
        </p:txBody>
      </p:sp>
      <p:sp>
        <p:nvSpPr>
          <p:cNvPr id="26" name="Metin kutusu 25">
            <a:extLst>
              <a:ext uri="{FF2B5EF4-FFF2-40B4-BE49-F238E27FC236}">
                <a16:creationId xmlns:a16="http://schemas.microsoft.com/office/drawing/2014/main" id="{8AC1CBB0-7A61-9CBE-48D0-8F9114B6F450}"/>
              </a:ext>
            </a:extLst>
          </p:cNvPr>
          <p:cNvSpPr txBox="1"/>
          <p:nvPr/>
        </p:nvSpPr>
        <p:spPr>
          <a:xfrm>
            <a:off x="3081614" y="6456321"/>
            <a:ext cx="34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000" dirty="0"/>
              <a:t>Gerekli entegrelerin araştırılıp uygun olanların seçilip, devre kurulumu yapılarak ve simüle edilerek gerekli işlemler yapılmıştır. Gerekli raporlar hazırlanıp sunulmuştur. </a:t>
            </a:r>
          </a:p>
        </p:txBody>
      </p: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D2E4B17E-E4F3-20F0-2F73-340BFC65F768}"/>
              </a:ext>
            </a:extLst>
          </p:cNvPr>
          <p:cNvSpPr txBox="1"/>
          <p:nvPr/>
        </p:nvSpPr>
        <p:spPr>
          <a:xfrm>
            <a:off x="2157748" y="6278420"/>
            <a:ext cx="119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>
                <a:solidFill>
                  <a:srgbClr val="2F4050"/>
                </a:solidFill>
              </a:rPr>
              <a:t>09.2024 -11. 2025</a:t>
            </a:r>
          </a:p>
        </p:txBody>
      </p:sp>
    </p:spTree>
    <p:extLst>
      <p:ext uri="{BB962C8B-B14F-4D97-AF65-F5344CB8AC3E}">
        <p14:creationId xmlns:p14="http://schemas.microsoft.com/office/powerpoint/2010/main" val="105331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129" grpId="0" animBg="1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3256</TotalTime>
  <Words>378</Words>
  <Application>Microsoft Office PowerPoint</Application>
  <PresentationFormat>A4 Kağıt (210x297 mm)</PresentationFormat>
  <Paragraphs>107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Enis Altıok (AKS-İnsan Kaynakları, Satın Alma ve İdari İşler)</dc:creator>
  <cp:keywords>HİZMETE ÖZEL, KVKK - Yok</cp:keywords>
  <cp:lastModifiedBy>Aziz Doğan</cp:lastModifiedBy>
  <cp:revision>125</cp:revision>
  <dcterms:created xsi:type="dcterms:W3CDTF">2020-02-20T09:50:48Z</dcterms:created>
  <dcterms:modified xsi:type="dcterms:W3CDTF">2025-02-25T16:30:01Z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78067eb4-f009-480c-8f37-f54c118b0888</vt:lpwstr>
  </property>
  <property fmtid="{D5CDD505-2E9C-101B-9397-08002B2CF9AE}" pid="3" name="KVKK">
    <vt:lpwstr>KY-6f760816</vt:lpwstr>
  </property>
  <property fmtid="{D5CDD505-2E9C-101B-9397-08002B2CF9AE}" pid="4" name="Classification">
    <vt:lpwstr>Ho-4f26606f</vt:lpwstr>
  </property>
</Properties>
</file>